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82" d="100"/>
          <a:sy n="82" d="100"/>
        </p:scale>
        <p:origin x="60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4051BEDIE2S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4051BEDIE2HR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</a:t>
            </a:r>
            <a:r>
              <a:rPr lang="fr-FR" altLang="en-US" sz="1400" b="1" dirty="0" smtClean="0"/>
              <a:t>REFERENCE: </a:t>
            </a:r>
            <a:r>
              <a:rPr lang="fr-FR" altLang="en-US" sz="1400" dirty="0" smtClean="0"/>
              <a:t>C4515 P</a:t>
            </a:r>
            <a:r>
              <a:rPr lang="fr-FR" altLang="en-US" sz="1400" dirty="0" smtClean="0"/>
              <a:t>51B</a:t>
            </a:r>
            <a:r>
              <a:rPr lang="fr-FR" altLang="en-US" sz="1400" dirty="0" smtClean="0"/>
              <a:t> –800A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670257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H20-090-24-62C02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23" name="TextBox 122"/>
          <p:cNvSpPr txBox="1"/>
          <p:nvPr/>
        </p:nvSpPr>
        <p:spPr>
          <a:xfrm>
            <a:off x="4447637" y="5372200"/>
            <a:ext cx="123280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Die Référence</a:t>
            </a:r>
            <a:endParaRPr lang="en-US" dirty="0"/>
          </a:p>
        </p:txBody>
      </p:sp>
      <p:sp>
        <p:nvSpPr>
          <p:cNvPr id="131" name="Text Box 55"/>
          <p:cNvSpPr txBox="1">
            <a:spLocks noChangeArrowheads="1"/>
          </p:cNvSpPr>
          <p:nvPr/>
        </p:nvSpPr>
        <p:spPr bwMode="auto">
          <a:xfrm>
            <a:off x="2530255" y="5293339"/>
            <a:ext cx="43656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48" name="Text Box 4"/>
          <p:cNvSpPr txBox="1">
            <a:spLocks noChangeArrowheads="1"/>
          </p:cNvSpPr>
          <p:nvPr/>
        </p:nvSpPr>
        <p:spPr bwMode="auto">
          <a:xfrm>
            <a:off x="2862508" y="149387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sp>
        <p:nvSpPr>
          <p:cNvPr id="149" name="Text Box 6"/>
          <p:cNvSpPr txBox="1">
            <a:spLocks noChangeArrowheads="1"/>
          </p:cNvSpPr>
          <p:nvPr/>
        </p:nvSpPr>
        <p:spPr bwMode="auto">
          <a:xfrm>
            <a:off x="4691308" y="325123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13</a:t>
            </a:r>
            <a:endParaRPr lang="en-US" altLang="en-US"/>
          </a:p>
        </p:txBody>
      </p:sp>
      <p:sp>
        <p:nvSpPr>
          <p:cNvPr id="150" name="Text Box 7"/>
          <p:cNvSpPr txBox="1">
            <a:spLocks noChangeArrowheads="1"/>
          </p:cNvSpPr>
          <p:nvPr/>
        </p:nvSpPr>
        <p:spPr bwMode="auto">
          <a:xfrm>
            <a:off x="4686545" y="4084670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151" name="Text Box 8"/>
          <p:cNvSpPr txBox="1">
            <a:spLocks noChangeArrowheads="1"/>
          </p:cNvSpPr>
          <p:nvPr/>
        </p:nvSpPr>
        <p:spPr bwMode="auto">
          <a:xfrm>
            <a:off x="4686545" y="4684745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152" name="Text Box 9"/>
          <p:cNvSpPr txBox="1">
            <a:spLocks noChangeArrowheads="1"/>
          </p:cNvSpPr>
          <p:nvPr/>
        </p:nvSpPr>
        <p:spPr bwMode="auto">
          <a:xfrm>
            <a:off x="3983283" y="5281645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153" name="Text Box 10"/>
          <p:cNvSpPr txBox="1">
            <a:spLocks noChangeArrowheads="1"/>
          </p:cNvSpPr>
          <p:nvPr/>
        </p:nvSpPr>
        <p:spPr bwMode="auto">
          <a:xfrm>
            <a:off x="3235570" y="528799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155" name="Text Box 12"/>
          <p:cNvSpPr txBox="1">
            <a:spLocks noChangeArrowheads="1"/>
          </p:cNvSpPr>
          <p:nvPr/>
        </p:nvSpPr>
        <p:spPr bwMode="auto">
          <a:xfrm>
            <a:off x="2278308" y="5295932"/>
            <a:ext cx="2524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</p:txBody>
      </p:sp>
      <p:sp>
        <p:nvSpPr>
          <p:cNvPr id="156" name="Text Box 13"/>
          <p:cNvSpPr txBox="1">
            <a:spLocks noChangeArrowheads="1"/>
          </p:cNvSpPr>
          <p:nvPr/>
        </p:nvSpPr>
        <p:spPr bwMode="auto">
          <a:xfrm>
            <a:off x="1873495" y="5294345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57" name="Text Box 14"/>
          <p:cNvSpPr txBox="1">
            <a:spLocks noChangeArrowheads="1"/>
          </p:cNvSpPr>
          <p:nvPr/>
        </p:nvSpPr>
        <p:spPr bwMode="auto">
          <a:xfrm>
            <a:off x="1502020" y="387035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58" name="Text Box 15"/>
          <p:cNvSpPr txBox="1">
            <a:spLocks noChangeArrowheads="1"/>
          </p:cNvSpPr>
          <p:nvPr/>
        </p:nvSpPr>
        <p:spPr bwMode="auto">
          <a:xfrm>
            <a:off x="1506783" y="3125820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59" name="Text Box 16"/>
          <p:cNvSpPr txBox="1">
            <a:spLocks noChangeArrowheads="1"/>
          </p:cNvSpPr>
          <p:nvPr/>
        </p:nvSpPr>
        <p:spPr bwMode="auto">
          <a:xfrm>
            <a:off x="1513133" y="232730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60" name="Text Box 17"/>
          <p:cNvSpPr txBox="1">
            <a:spLocks noChangeArrowheads="1"/>
          </p:cNvSpPr>
          <p:nvPr/>
        </p:nvSpPr>
        <p:spPr bwMode="auto">
          <a:xfrm>
            <a:off x="2087808" y="150498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61" name="Text Box 20"/>
          <p:cNvSpPr txBox="1">
            <a:spLocks noChangeArrowheads="1"/>
          </p:cNvSpPr>
          <p:nvPr/>
        </p:nvSpPr>
        <p:spPr bwMode="auto">
          <a:xfrm>
            <a:off x="3294308" y="1335120"/>
            <a:ext cx="4524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VDD</a:t>
            </a:r>
          </a:p>
          <a:p>
            <a:pPr eaLnBrk="1" hangingPunct="1"/>
            <a:r>
              <a:rPr lang="fr-FR" altLang="en-US"/>
              <a:t>16</a:t>
            </a:r>
            <a:endParaRPr lang="en-US" altLang="en-US"/>
          </a:p>
        </p:txBody>
      </p:sp>
      <p:pic>
        <p:nvPicPr>
          <p:cNvPr id="1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008" y="1768507"/>
            <a:ext cx="2894012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" name="Text Box 6"/>
          <p:cNvSpPr txBox="1">
            <a:spLocks noChangeArrowheads="1"/>
          </p:cNvSpPr>
          <p:nvPr/>
        </p:nvSpPr>
        <p:spPr bwMode="auto">
          <a:xfrm>
            <a:off x="4683370" y="2551145"/>
            <a:ext cx="3238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164" name="Text Box 6"/>
          <p:cNvSpPr txBox="1">
            <a:spLocks noChangeArrowheads="1"/>
          </p:cNvSpPr>
          <p:nvPr/>
        </p:nvSpPr>
        <p:spPr bwMode="auto">
          <a:xfrm>
            <a:off x="4259508" y="1487520"/>
            <a:ext cx="3222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15</a:t>
            </a:r>
            <a:endParaRPr lang="en-US" altLang="en-US"/>
          </a:p>
        </p:txBody>
      </p:sp>
      <p:sp>
        <p:nvSpPr>
          <p:cNvPr id="165" name="Right Triangle 164"/>
          <p:cNvSpPr/>
          <p:nvPr/>
        </p:nvSpPr>
        <p:spPr>
          <a:xfrm rot="5400000">
            <a:off x="1678534" y="1704561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52" name="Oval 2051"/>
          <p:cNvSpPr/>
          <p:nvPr/>
        </p:nvSpPr>
        <p:spPr>
          <a:xfrm>
            <a:off x="1773483" y="4418059"/>
            <a:ext cx="208135" cy="5111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54" name="Straight Arrow Connector 2053"/>
          <p:cNvCxnSpPr>
            <a:stCxn id="123" idx="0"/>
            <a:endCxn id="2052" idx="7"/>
          </p:cNvCxnSpPr>
          <p:nvPr/>
        </p:nvCxnSpPr>
        <p:spPr>
          <a:xfrm flipH="1" flipV="1">
            <a:off x="1951137" y="4492917"/>
            <a:ext cx="3112905" cy="8792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131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15</cp:revision>
  <dcterms:created xsi:type="dcterms:W3CDTF">2017-08-24T14:54:01Z</dcterms:created>
  <dcterms:modified xsi:type="dcterms:W3CDTF">2018-09-25T12:36:40Z</dcterms:modified>
</cp:coreProperties>
</file>