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73" d="100"/>
          <a:sy n="73" d="100"/>
        </p:scale>
        <p:origin x="210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4094EDIE2S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4094BEDIE2HR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C4942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P94B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3749400" y="2122353"/>
            <a:ext cx="278321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128006" name="Text Box 7"/>
          <p:cNvSpPr txBox="1">
            <a:spLocks noChangeArrowheads="1"/>
          </p:cNvSpPr>
          <p:nvPr/>
        </p:nvSpPr>
        <p:spPr bwMode="auto">
          <a:xfrm>
            <a:off x="4975067" y="2098443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15</a:t>
            </a:r>
            <a:endParaRPr lang="en-US" altLang="en-US" dirty="0"/>
          </a:p>
        </p:txBody>
      </p:sp>
      <p:sp>
        <p:nvSpPr>
          <p:cNvPr id="128007" name="Text Box 8"/>
          <p:cNvSpPr txBox="1">
            <a:spLocks noChangeArrowheads="1"/>
          </p:cNvSpPr>
          <p:nvPr/>
        </p:nvSpPr>
        <p:spPr bwMode="auto">
          <a:xfrm>
            <a:off x="5350287" y="298179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14</a:t>
            </a:r>
            <a:endParaRPr lang="en-US" altLang="en-US" dirty="0"/>
          </a:p>
        </p:txBody>
      </p:sp>
      <p:sp>
        <p:nvSpPr>
          <p:cNvPr id="128008" name="Text Box 9"/>
          <p:cNvSpPr txBox="1">
            <a:spLocks noChangeArrowheads="1"/>
          </p:cNvSpPr>
          <p:nvPr/>
        </p:nvSpPr>
        <p:spPr bwMode="auto">
          <a:xfrm>
            <a:off x="5343563" y="3471531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13</a:t>
            </a:r>
            <a:endParaRPr lang="en-US" altLang="en-US" dirty="0"/>
          </a:p>
        </p:txBody>
      </p:sp>
      <p:sp>
        <p:nvSpPr>
          <p:cNvPr id="128009" name="Text Box 10"/>
          <p:cNvSpPr txBox="1">
            <a:spLocks noChangeArrowheads="1"/>
          </p:cNvSpPr>
          <p:nvPr/>
        </p:nvSpPr>
        <p:spPr bwMode="auto">
          <a:xfrm>
            <a:off x="5350287" y="403860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12</a:t>
            </a:r>
            <a:endParaRPr lang="en-US" altLang="en-US" dirty="0"/>
          </a:p>
        </p:txBody>
      </p:sp>
      <p:sp>
        <p:nvSpPr>
          <p:cNvPr id="128010" name="Text Box 11"/>
          <p:cNvSpPr txBox="1">
            <a:spLocks noChangeArrowheads="1"/>
          </p:cNvSpPr>
          <p:nvPr/>
        </p:nvSpPr>
        <p:spPr bwMode="auto">
          <a:xfrm>
            <a:off x="5006882" y="506169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10</a:t>
            </a:r>
            <a:endParaRPr lang="en-US" altLang="en-US" dirty="0"/>
          </a:p>
        </p:txBody>
      </p:sp>
      <p:sp>
        <p:nvSpPr>
          <p:cNvPr id="128011" name="Text Box 12"/>
          <p:cNvSpPr txBox="1">
            <a:spLocks noChangeArrowheads="1"/>
          </p:cNvSpPr>
          <p:nvPr/>
        </p:nvSpPr>
        <p:spPr bwMode="auto">
          <a:xfrm>
            <a:off x="3222025" y="5097216"/>
            <a:ext cx="43663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8</a:t>
            </a:r>
          </a:p>
          <a:p>
            <a:pPr eaLnBrk="1" hangingPunct="1"/>
            <a:r>
              <a:rPr lang="fr-FR" altLang="en-US" dirty="0" smtClean="0"/>
              <a:t>VSS</a:t>
            </a:r>
            <a:endParaRPr lang="en-US" altLang="en-US" dirty="0"/>
          </a:p>
        </p:txBody>
      </p:sp>
      <p:sp>
        <p:nvSpPr>
          <p:cNvPr id="128012" name="Text Box 13"/>
          <p:cNvSpPr txBox="1">
            <a:spLocks noChangeArrowheads="1"/>
          </p:cNvSpPr>
          <p:nvPr/>
        </p:nvSpPr>
        <p:spPr bwMode="auto">
          <a:xfrm>
            <a:off x="2774942" y="5059311"/>
            <a:ext cx="252289" cy="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7</a:t>
            </a:r>
            <a:endParaRPr lang="en-US" altLang="en-US" dirty="0"/>
          </a:p>
        </p:txBody>
      </p:sp>
      <p:sp>
        <p:nvSpPr>
          <p:cNvPr id="128013" name="Text Box 14"/>
          <p:cNvSpPr txBox="1">
            <a:spLocks noChangeArrowheads="1"/>
          </p:cNvSpPr>
          <p:nvPr/>
        </p:nvSpPr>
        <p:spPr bwMode="auto">
          <a:xfrm>
            <a:off x="2446897" y="38495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128014" name="Text Box 15"/>
          <p:cNvSpPr txBox="1">
            <a:spLocks noChangeArrowheads="1"/>
          </p:cNvSpPr>
          <p:nvPr/>
        </p:nvSpPr>
        <p:spPr bwMode="auto">
          <a:xfrm>
            <a:off x="2460121" y="337518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128015" name="Text Box 16"/>
          <p:cNvSpPr txBox="1">
            <a:spLocks noChangeArrowheads="1"/>
          </p:cNvSpPr>
          <p:nvPr/>
        </p:nvSpPr>
        <p:spPr bwMode="auto">
          <a:xfrm>
            <a:off x="2436024" y="278691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128016" name="Text Box 17"/>
          <p:cNvSpPr txBox="1">
            <a:spLocks noChangeArrowheads="1"/>
          </p:cNvSpPr>
          <p:nvPr/>
        </p:nvSpPr>
        <p:spPr bwMode="auto">
          <a:xfrm>
            <a:off x="3168964" y="2125877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2</a:t>
            </a:r>
            <a:endParaRPr lang="en-US" altLang="en-US" dirty="0"/>
          </a:p>
        </p:txBody>
      </p:sp>
      <p:sp>
        <p:nvSpPr>
          <p:cNvPr id="128017" name="Text Box 20"/>
          <p:cNvSpPr txBox="1">
            <a:spLocks noChangeArrowheads="1"/>
          </p:cNvSpPr>
          <p:nvPr/>
        </p:nvSpPr>
        <p:spPr bwMode="auto">
          <a:xfrm>
            <a:off x="4454438" y="1980426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VDD</a:t>
            </a:r>
          </a:p>
          <a:p>
            <a:pPr eaLnBrk="1" hangingPunct="1"/>
            <a:r>
              <a:rPr lang="fr-FR" altLang="en-US" dirty="0" smtClean="0"/>
              <a:t>16</a:t>
            </a:r>
            <a:endParaRPr lang="en-US" alt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322585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X 82mils²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2" name="Right Triangle 31"/>
          <p:cNvSpPr/>
          <p:nvPr/>
        </p:nvSpPr>
        <p:spPr>
          <a:xfrm rot="5400000">
            <a:off x="2562087" y="2221000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3" name="Oval 32"/>
          <p:cNvSpPr/>
          <p:nvPr/>
        </p:nvSpPr>
        <p:spPr>
          <a:xfrm>
            <a:off x="4943358" y="3404327"/>
            <a:ext cx="250730" cy="227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541855" y="5265530"/>
            <a:ext cx="114583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446897" y="4173557"/>
            <a:ext cx="280573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2599297" y="40019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3567724" y="507579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5350287" y="4398134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11</a:t>
            </a:r>
            <a:endParaRPr lang="en-US" altLang="en-US" dirty="0"/>
          </a:p>
        </p:txBody>
      </p:sp>
      <p:sp>
        <p:nvSpPr>
          <p:cNvPr id="5" name="Oval 4"/>
          <p:cNvSpPr/>
          <p:nvPr/>
        </p:nvSpPr>
        <p:spPr>
          <a:xfrm>
            <a:off x="4993977" y="3368609"/>
            <a:ext cx="279893" cy="227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314" y="2361210"/>
            <a:ext cx="2731835" cy="267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3819437" y="4880824"/>
            <a:ext cx="390521" cy="2163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Straight Arrow Connector 3"/>
          <p:cNvCxnSpPr>
            <a:stCxn id="34" idx="1"/>
            <a:endCxn id="2" idx="6"/>
          </p:cNvCxnSpPr>
          <p:nvPr/>
        </p:nvCxnSpPr>
        <p:spPr>
          <a:xfrm flipH="1" flipV="1">
            <a:off x="4209958" y="4989020"/>
            <a:ext cx="331897" cy="5996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133</Words>
  <Application>Microsoft Office PowerPoint</Application>
  <PresentationFormat>Widescreen</PresentationFormat>
  <Paragraphs>52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15</cp:revision>
  <dcterms:created xsi:type="dcterms:W3CDTF">2017-08-24T14:54:01Z</dcterms:created>
  <dcterms:modified xsi:type="dcterms:W3CDTF">2018-09-24T13:49:37Z</dcterms:modified>
</cp:coreProperties>
</file>