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100" d="100"/>
          <a:sy n="100" d="100"/>
        </p:scale>
        <p:origin x="-1452" y="-15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NUMBER:</a:t>
            </a:r>
            <a:r>
              <a:rPr lang="fr-FR" altLang="en-US" sz="1400" dirty="0"/>
              <a:t>   1N5811DIE2HR, 1N5811DIE2S</a:t>
            </a:r>
            <a:endParaRPr lang="fr-FR" altLang="en-US" sz="1400" b="1" dirty="0"/>
          </a:p>
          <a:p>
            <a:pPr algn="ctr"/>
            <a:r>
              <a:rPr lang="fr-FR" altLang="en-US" sz="1400" b="1" dirty="0"/>
              <a:t>DIE REFERENCE: </a:t>
            </a:r>
            <a:r>
              <a:rPr lang="fr-FR" altLang="en-US" sz="1400" dirty="0"/>
              <a:t>NOT MARKED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527177"/>
              </p:ext>
            </p:extLst>
          </p:nvPr>
        </p:nvGraphicFramePr>
        <p:xfrm>
          <a:off x="5906929" y="1989211"/>
          <a:ext cx="3840914" cy="248175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2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Tours 6</a:t>
                      </a:r>
                      <a:r>
                        <a:rPr lang="en-US" altLang="en-US" sz="11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s-E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=  1750 µm	Y= 1650 µm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280µm +/- 20µm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 6µm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Ti-Ni-Au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PROBIMIDE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X =  1410 µm	Y= 1310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Cathode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Top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Anode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8141203"/>
                  </a:ext>
                </a:extLst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H20-070-24-62C02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pic>
        <p:nvPicPr>
          <p:cNvPr id="53" name="Picture 52" descr="1N5811-(U718R51)-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506" y="2409088"/>
            <a:ext cx="2273300" cy="21361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90</Words>
  <Application>Microsoft Office PowerPoint</Application>
  <PresentationFormat>Widescreen</PresentationFormat>
  <Paragraphs>33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12</cp:revision>
  <dcterms:created xsi:type="dcterms:W3CDTF">2017-08-24T14:54:01Z</dcterms:created>
  <dcterms:modified xsi:type="dcterms:W3CDTF">2018-10-26T13:37:06Z</dcterms:modified>
</cp:coreProperties>
</file>