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4020EDIE2S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4020BEDIE2HR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C4202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P20B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749400" y="2122353"/>
            <a:ext cx="278321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1</a:t>
            </a:r>
            <a:endParaRPr lang="en-US" altLang="en-US" dirty="0"/>
          </a:p>
        </p:txBody>
      </p:sp>
      <p:sp>
        <p:nvSpPr>
          <p:cNvPr id="128006" name="Text Box 7"/>
          <p:cNvSpPr txBox="1">
            <a:spLocks noChangeArrowheads="1"/>
          </p:cNvSpPr>
          <p:nvPr/>
        </p:nvSpPr>
        <p:spPr bwMode="auto">
          <a:xfrm>
            <a:off x="4845223" y="2122353"/>
            <a:ext cx="370289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15</a:t>
            </a:r>
            <a:endParaRPr lang="en-US" altLang="en-US" dirty="0"/>
          </a:p>
        </p:txBody>
      </p:sp>
      <p:sp>
        <p:nvSpPr>
          <p:cNvPr id="128007" name="Text Box 8"/>
          <p:cNvSpPr txBox="1">
            <a:spLocks noChangeArrowheads="1"/>
          </p:cNvSpPr>
          <p:nvPr/>
        </p:nvSpPr>
        <p:spPr bwMode="auto">
          <a:xfrm>
            <a:off x="5350287" y="2632095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14</a:t>
            </a:r>
            <a:endParaRPr lang="en-US" altLang="en-US" dirty="0"/>
          </a:p>
        </p:txBody>
      </p:sp>
      <p:sp>
        <p:nvSpPr>
          <p:cNvPr id="128008" name="Text Box 9"/>
          <p:cNvSpPr txBox="1">
            <a:spLocks noChangeArrowheads="1"/>
          </p:cNvSpPr>
          <p:nvPr/>
        </p:nvSpPr>
        <p:spPr bwMode="auto">
          <a:xfrm>
            <a:off x="5364864" y="3295405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13</a:t>
            </a:r>
            <a:endParaRPr lang="en-US" altLang="en-US" dirty="0"/>
          </a:p>
        </p:txBody>
      </p:sp>
      <p:sp>
        <p:nvSpPr>
          <p:cNvPr id="128009" name="Text Box 10"/>
          <p:cNvSpPr txBox="1">
            <a:spLocks noChangeArrowheads="1"/>
          </p:cNvSpPr>
          <p:nvPr/>
        </p:nvSpPr>
        <p:spPr bwMode="auto">
          <a:xfrm>
            <a:off x="5361935" y="378000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12</a:t>
            </a:r>
            <a:endParaRPr lang="en-US" altLang="en-US" dirty="0"/>
          </a:p>
        </p:txBody>
      </p:sp>
      <p:sp>
        <p:nvSpPr>
          <p:cNvPr id="128010" name="Text Box 11"/>
          <p:cNvSpPr txBox="1">
            <a:spLocks noChangeArrowheads="1"/>
          </p:cNvSpPr>
          <p:nvPr/>
        </p:nvSpPr>
        <p:spPr bwMode="auto">
          <a:xfrm>
            <a:off x="4638885" y="503748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10</a:t>
            </a:r>
            <a:endParaRPr lang="en-US" altLang="en-US" dirty="0"/>
          </a:p>
        </p:txBody>
      </p:sp>
      <p:sp>
        <p:nvSpPr>
          <p:cNvPr id="128011" name="Text Box 12"/>
          <p:cNvSpPr txBox="1">
            <a:spLocks noChangeArrowheads="1"/>
          </p:cNvSpPr>
          <p:nvPr/>
        </p:nvSpPr>
        <p:spPr bwMode="auto">
          <a:xfrm>
            <a:off x="3612995" y="5064384"/>
            <a:ext cx="453383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8</a:t>
            </a:r>
          </a:p>
          <a:p>
            <a:pPr eaLnBrk="1" hangingPunct="1"/>
            <a:r>
              <a:rPr lang="fr-FR" altLang="en-US" dirty="0" smtClean="0"/>
              <a:t>VSS</a:t>
            </a:r>
            <a:endParaRPr lang="en-US" altLang="en-US" dirty="0"/>
          </a:p>
        </p:txBody>
      </p:sp>
      <p:sp>
        <p:nvSpPr>
          <p:cNvPr id="128012" name="Text Box 13"/>
          <p:cNvSpPr txBox="1">
            <a:spLocks noChangeArrowheads="1"/>
          </p:cNvSpPr>
          <p:nvPr/>
        </p:nvSpPr>
        <p:spPr bwMode="auto">
          <a:xfrm>
            <a:off x="3132525" y="5084964"/>
            <a:ext cx="252289" cy="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7</a:t>
            </a:r>
            <a:endParaRPr lang="en-US" altLang="en-US" dirty="0"/>
          </a:p>
        </p:txBody>
      </p:sp>
      <p:sp>
        <p:nvSpPr>
          <p:cNvPr id="128013" name="Text Box 14"/>
          <p:cNvSpPr txBox="1">
            <a:spLocks noChangeArrowheads="1"/>
          </p:cNvSpPr>
          <p:nvPr/>
        </p:nvSpPr>
        <p:spPr bwMode="auto">
          <a:xfrm>
            <a:off x="2446897" y="384950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5</a:t>
            </a:r>
            <a:endParaRPr lang="en-US" altLang="en-US" dirty="0"/>
          </a:p>
        </p:txBody>
      </p:sp>
      <p:sp>
        <p:nvSpPr>
          <p:cNvPr id="128014" name="Text Box 15"/>
          <p:cNvSpPr txBox="1">
            <a:spLocks noChangeArrowheads="1"/>
          </p:cNvSpPr>
          <p:nvPr/>
        </p:nvSpPr>
        <p:spPr bwMode="auto">
          <a:xfrm>
            <a:off x="2460121" y="3375183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4</a:t>
            </a:r>
            <a:endParaRPr lang="en-US" altLang="en-US" dirty="0"/>
          </a:p>
        </p:txBody>
      </p:sp>
      <p:sp>
        <p:nvSpPr>
          <p:cNvPr id="128015" name="Text Box 16"/>
          <p:cNvSpPr txBox="1">
            <a:spLocks noChangeArrowheads="1"/>
          </p:cNvSpPr>
          <p:nvPr/>
        </p:nvSpPr>
        <p:spPr bwMode="auto">
          <a:xfrm>
            <a:off x="2439326" y="2887178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3</a:t>
            </a:r>
            <a:endParaRPr lang="en-US" altLang="en-US" dirty="0"/>
          </a:p>
        </p:txBody>
      </p:sp>
      <p:sp>
        <p:nvSpPr>
          <p:cNvPr id="128016" name="Text Box 17"/>
          <p:cNvSpPr txBox="1">
            <a:spLocks noChangeArrowheads="1"/>
          </p:cNvSpPr>
          <p:nvPr/>
        </p:nvSpPr>
        <p:spPr bwMode="auto">
          <a:xfrm>
            <a:off x="3168964" y="2125877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2</a:t>
            </a:r>
            <a:endParaRPr lang="en-US" altLang="en-US" dirty="0"/>
          </a:p>
        </p:txBody>
      </p:sp>
      <p:sp>
        <p:nvSpPr>
          <p:cNvPr id="128017" name="Text Box 20"/>
          <p:cNvSpPr txBox="1">
            <a:spLocks noChangeArrowheads="1"/>
          </p:cNvSpPr>
          <p:nvPr/>
        </p:nvSpPr>
        <p:spPr bwMode="auto">
          <a:xfrm>
            <a:off x="4135302" y="1976877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VDD</a:t>
            </a:r>
          </a:p>
          <a:p>
            <a:pPr eaLnBrk="1" hangingPunct="1"/>
            <a:r>
              <a:rPr lang="fr-FR" altLang="en-US" dirty="0" smtClean="0"/>
              <a:t>16</a:t>
            </a:r>
            <a:endParaRPr lang="en-US" alt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84596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X 82mils²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H20-110-24-62C02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2" name="Right Triangle 31"/>
          <p:cNvSpPr/>
          <p:nvPr/>
        </p:nvSpPr>
        <p:spPr>
          <a:xfrm rot="5400000">
            <a:off x="2578461" y="2207900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460121" y="4323835"/>
            <a:ext cx="280573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6</a:t>
            </a:r>
            <a:endParaRPr lang="en-US" altLang="en-US" dirty="0"/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3946549" y="5071279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/>
              <a:t>9</a:t>
            </a:r>
            <a:endParaRPr lang="en-US" altLang="en-US" dirty="0"/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5362987" y="4152946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/>
              <a:t>11</a:t>
            </a:r>
            <a:endParaRPr lang="en-US" altLang="en-US" dirty="0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43" y="2349817"/>
            <a:ext cx="2741324" cy="27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5116466" y="4657726"/>
            <a:ext cx="213237" cy="349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Straight Arrow Connector 11"/>
          <p:cNvCxnSpPr>
            <a:stCxn id="34" idx="0"/>
          </p:cNvCxnSpPr>
          <p:nvPr/>
        </p:nvCxnSpPr>
        <p:spPr>
          <a:xfrm flipH="1" flipV="1">
            <a:off x="5223084" y="4945216"/>
            <a:ext cx="74197" cy="3203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132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16</cp:revision>
  <dcterms:created xsi:type="dcterms:W3CDTF">2017-08-24T14:54:01Z</dcterms:created>
  <dcterms:modified xsi:type="dcterms:W3CDTF">2018-09-24T11:08:16Z</dcterms:modified>
</cp:coreProperties>
</file>