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82" d="100"/>
          <a:sy n="82" d="100"/>
        </p:scale>
        <p:origin x="60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4532BEDIE2S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4532BEDIE2HR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</a:t>
            </a:r>
            <a:r>
              <a:rPr lang="fr-FR" altLang="en-US" sz="1400" b="1" dirty="0" smtClean="0"/>
              <a:t>REFERENCE: </a:t>
            </a:r>
            <a:r>
              <a:rPr lang="fr-FR" altLang="en-US" sz="1400" dirty="0" smtClean="0"/>
              <a:t>4532</a:t>
            </a:r>
            <a:r>
              <a:rPr lang="fr-FR" altLang="en-US" sz="1400" dirty="0" smtClean="0"/>
              <a:t> </a:t>
            </a:r>
            <a:r>
              <a:rPr lang="fr-FR" altLang="en-US" sz="1400" dirty="0"/>
              <a:t>– </a:t>
            </a:r>
            <a:r>
              <a:rPr lang="fr-FR" altLang="en-US" sz="1400" dirty="0" smtClean="0"/>
              <a:t>3800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69863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H20-080-24-62C02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4447637" y="5372200"/>
            <a:ext cx="123280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124" name="Text Box 48"/>
          <p:cNvSpPr txBox="1">
            <a:spLocks noChangeArrowheads="1"/>
          </p:cNvSpPr>
          <p:nvPr/>
        </p:nvSpPr>
        <p:spPr bwMode="auto">
          <a:xfrm>
            <a:off x="2738217" y="143693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25" name="Text Box 49"/>
          <p:cNvSpPr txBox="1">
            <a:spLocks noChangeArrowheads="1"/>
          </p:cNvSpPr>
          <p:nvPr/>
        </p:nvSpPr>
        <p:spPr bwMode="auto">
          <a:xfrm>
            <a:off x="4782917" y="271487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26" name="Text Box 50"/>
          <p:cNvSpPr txBox="1">
            <a:spLocks noChangeArrowheads="1"/>
          </p:cNvSpPr>
          <p:nvPr/>
        </p:nvSpPr>
        <p:spPr bwMode="auto">
          <a:xfrm>
            <a:off x="4797205" y="3138735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27" name="Text Box 51"/>
          <p:cNvSpPr txBox="1">
            <a:spLocks noChangeArrowheads="1"/>
          </p:cNvSpPr>
          <p:nvPr/>
        </p:nvSpPr>
        <p:spPr bwMode="auto">
          <a:xfrm>
            <a:off x="4792442" y="371499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28" name="Text Box 52"/>
          <p:cNvSpPr txBox="1">
            <a:spLocks noChangeArrowheads="1"/>
          </p:cNvSpPr>
          <p:nvPr/>
        </p:nvSpPr>
        <p:spPr bwMode="auto">
          <a:xfrm>
            <a:off x="4792442" y="431507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29" name="Text Box 53"/>
          <p:cNvSpPr txBox="1">
            <a:spLocks noChangeArrowheads="1"/>
          </p:cNvSpPr>
          <p:nvPr/>
        </p:nvSpPr>
        <p:spPr bwMode="auto">
          <a:xfrm>
            <a:off x="4009805" y="5313610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30" name="Text Box 54"/>
          <p:cNvSpPr txBox="1">
            <a:spLocks noChangeArrowheads="1"/>
          </p:cNvSpPr>
          <p:nvPr/>
        </p:nvSpPr>
        <p:spPr bwMode="auto">
          <a:xfrm>
            <a:off x="3447830" y="532789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31" name="Text Box 55"/>
          <p:cNvSpPr txBox="1">
            <a:spLocks noChangeArrowheads="1"/>
          </p:cNvSpPr>
          <p:nvPr/>
        </p:nvSpPr>
        <p:spPr bwMode="auto">
          <a:xfrm>
            <a:off x="2530255" y="5316785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32" name="Text Box 56"/>
          <p:cNvSpPr txBox="1">
            <a:spLocks noChangeArrowheads="1"/>
          </p:cNvSpPr>
          <p:nvPr/>
        </p:nvSpPr>
        <p:spPr bwMode="auto">
          <a:xfrm>
            <a:off x="2036542" y="534377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  <a:endParaRPr lang="en-US" altLang="en-US"/>
          </a:p>
        </p:txBody>
      </p:sp>
      <p:sp>
        <p:nvSpPr>
          <p:cNvPr id="133" name="Text Box 57"/>
          <p:cNvSpPr txBox="1">
            <a:spLocks noChangeArrowheads="1"/>
          </p:cNvSpPr>
          <p:nvPr/>
        </p:nvSpPr>
        <p:spPr bwMode="auto">
          <a:xfrm>
            <a:off x="1072930" y="452621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34" name="Text Box 58"/>
          <p:cNvSpPr txBox="1">
            <a:spLocks noChangeArrowheads="1"/>
          </p:cNvSpPr>
          <p:nvPr/>
        </p:nvSpPr>
        <p:spPr bwMode="auto">
          <a:xfrm>
            <a:off x="1036417" y="3751510"/>
            <a:ext cx="27146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35" name="Text Box 59"/>
          <p:cNvSpPr txBox="1">
            <a:spLocks noChangeArrowheads="1"/>
          </p:cNvSpPr>
          <p:nvPr/>
        </p:nvSpPr>
        <p:spPr bwMode="auto">
          <a:xfrm>
            <a:off x="1071342" y="327049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36" name="Text Box 60"/>
          <p:cNvSpPr txBox="1">
            <a:spLocks noChangeArrowheads="1"/>
          </p:cNvSpPr>
          <p:nvPr/>
        </p:nvSpPr>
        <p:spPr bwMode="auto">
          <a:xfrm>
            <a:off x="1060230" y="281806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37" name="Text Box 61"/>
          <p:cNvSpPr txBox="1">
            <a:spLocks noChangeArrowheads="1"/>
          </p:cNvSpPr>
          <p:nvPr/>
        </p:nvSpPr>
        <p:spPr bwMode="auto">
          <a:xfrm>
            <a:off x="1988917" y="143852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38" name="Text Box 68"/>
          <p:cNvSpPr txBox="1">
            <a:spLocks noChangeArrowheads="1"/>
          </p:cNvSpPr>
          <p:nvPr/>
        </p:nvSpPr>
        <p:spPr bwMode="auto">
          <a:xfrm>
            <a:off x="3185892" y="1260722"/>
            <a:ext cx="4524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sp>
        <p:nvSpPr>
          <p:cNvPr id="139" name="Text Box 70"/>
          <p:cNvSpPr txBox="1">
            <a:spLocks noChangeArrowheads="1"/>
          </p:cNvSpPr>
          <p:nvPr/>
        </p:nvSpPr>
        <p:spPr bwMode="auto">
          <a:xfrm>
            <a:off x="3835180" y="1419472"/>
            <a:ext cx="3222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pic>
        <p:nvPicPr>
          <p:cNvPr id="140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042" y="1706810"/>
            <a:ext cx="3446463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" name="Right Triangle 140"/>
          <p:cNvSpPr/>
          <p:nvPr/>
        </p:nvSpPr>
        <p:spPr>
          <a:xfrm rot="5400000">
            <a:off x="1230393" y="1633717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1468044" y="4000747"/>
            <a:ext cx="255248" cy="5254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Straight Arrow Connector 17"/>
          <p:cNvCxnSpPr>
            <a:stCxn id="123" idx="0"/>
            <a:endCxn id="16" idx="6"/>
          </p:cNvCxnSpPr>
          <p:nvPr/>
        </p:nvCxnSpPr>
        <p:spPr>
          <a:xfrm flipH="1" flipV="1">
            <a:off x="1723292" y="4263479"/>
            <a:ext cx="3340750" cy="11087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130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14</cp:revision>
  <dcterms:created xsi:type="dcterms:W3CDTF">2017-08-24T14:54:01Z</dcterms:created>
  <dcterms:modified xsi:type="dcterms:W3CDTF">2018-09-25T10:53:20Z</dcterms:modified>
</cp:coreProperties>
</file>