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4014EDIE2S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4014BEDIE2HR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C4144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P14B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3542792" y="2112808"/>
            <a:ext cx="278321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128006" name="Text Box 7"/>
          <p:cNvSpPr txBox="1">
            <a:spLocks noChangeArrowheads="1"/>
          </p:cNvSpPr>
          <p:nvPr/>
        </p:nvSpPr>
        <p:spPr bwMode="auto">
          <a:xfrm>
            <a:off x="4975067" y="2098443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15</a:t>
            </a:r>
            <a:endParaRPr lang="en-US" altLang="en-US" dirty="0"/>
          </a:p>
        </p:txBody>
      </p:sp>
      <p:sp>
        <p:nvSpPr>
          <p:cNvPr id="128007" name="Text Box 8"/>
          <p:cNvSpPr txBox="1">
            <a:spLocks noChangeArrowheads="1"/>
          </p:cNvSpPr>
          <p:nvPr/>
        </p:nvSpPr>
        <p:spPr bwMode="auto">
          <a:xfrm>
            <a:off x="5350287" y="298179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14</a:t>
            </a:r>
            <a:endParaRPr lang="en-US" altLang="en-US" dirty="0"/>
          </a:p>
        </p:txBody>
      </p:sp>
      <p:sp>
        <p:nvSpPr>
          <p:cNvPr id="128008" name="Text Box 9"/>
          <p:cNvSpPr txBox="1">
            <a:spLocks noChangeArrowheads="1"/>
          </p:cNvSpPr>
          <p:nvPr/>
        </p:nvSpPr>
        <p:spPr bwMode="auto">
          <a:xfrm>
            <a:off x="5343563" y="3471531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13</a:t>
            </a:r>
            <a:endParaRPr lang="en-US" altLang="en-US" dirty="0"/>
          </a:p>
        </p:txBody>
      </p:sp>
      <p:sp>
        <p:nvSpPr>
          <p:cNvPr id="128009" name="Text Box 10"/>
          <p:cNvSpPr txBox="1">
            <a:spLocks noChangeArrowheads="1"/>
          </p:cNvSpPr>
          <p:nvPr/>
        </p:nvSpPr>
        <p:spPr bwMode="auto">
          <a:xfrm>
            <a:off x="5350287" y="403860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12</a:t>
            </a:r>
            <a:endParaRPr lang="en-US" altLang="en-US" dirty="0"/>
          </a:p>
        </p:txBody>
      </p:sp>
      <p:sp>
        <p:nvSpPr>
          <p:cNvPr id="128010" name="Text Box 11"/>
          <p:cNvSpPr txBox="1">
            <a:spLocks noChangeArrowheads="1"/>
          </p:cNvSpPr>
          <p:nvPr/>
        </p:nvSpPr>
        <p:spPr bwMode="auto">
          <a:xfrm>
            <a:off x="4444121" y="509721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10</a:t>
            </a:r>
            <a:endParaRPr lang="en-US" altLang="en-US" dirty="0"/>
          </a:p>
        </p:txBody>
      </p:sp>
      <p:sp>
        <p:nvSpPr>
          <p:cNvPr id="128011" name="Text Box 12"/>
          <p:cNvSpPr txBox="1">
            <a:spLocks noChangeArrowheads="1"/>
          </p:cNvSpPr>
          <p:nvPr/>
        </p:nvSpPr>
        <p:spPr bwMode="auto">
          <a:xfrm>
            <a:off x="3222025" y="5097216"/>
            <a:ext cx="43663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8</a:t>
            </a:r>
          </a:p>
          <a:p>
            <a:pPr eaLnBrk="1" hangingPunct="1"/>
            <a:r>
              <a:rPr lang="fr-FR" altLang="en-US" dirty="0" smtClean="0"/>
              <a:t>VSS</a:t>
            </a:r>
            <a:endParaRPr lang="en-US" altLang="en-US" dirty="0"/>
          </a:p>
        </p:txBody>
      </p:sp>
      <p:sp>
        <p:nvSpPr>
          <p:cNvPr id="128012" name="Text Box 13"/>
          <p:cNvSpPr txBox="1">
            <a:spLocks noChangeArrowheads="1"/>
          </p:cNvSpPr>
          <p:nvPr/>
        </p:nvSpPr>
        <p:spPr bwMode="auto">
          <a:xfrm>
            <a:off x="2774942" y="5059311"/>
            <a:ext cx="252289" cy="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7</a:t>
            </a:r>
            <a:endParaRPr lang="en-US" altLang="en-US" dirty="0"/>
          </a:p>
        </p:txBody>
      </p:sp>
      <p:sp>
        <p:nvSpPr>
          <p:cNvPr id="128013" name="Text Box 14"/>
          <p:cNvSpPr txBox="1">
            <a:spLocks noChangeArrowheads="1"/>
          </p:cNvSpPr>
          <p:nvPr/>
        </p:nvSpPr>
        <p:spPr bwMode="auto">
          <a:xfrm>
            <a:off x="2446897" y="38495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128014" name="Text Box 15"/>
          <p:cNvSpPr txBox="1">
            <a:spLocks noChangeArrowheads="1"/>
          </p:cNvSpPr>
          <p:nvPr/>
        </p:nvSpPr>
        <p:spPr bwMode="auto">
          <a:xfrm>
            <a:off x="2446897" y="3525461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128015" name="Text Box 16"/>
          <p:cNvSpPr txBox="1">
            <a:spLocks noChangeArrowheads="1"/>
          </p:cNvSpPr>
          <p:nvPr/>
        </p:nvSpPr>
        <p:spPr bwMode="auto">
          <a:xfrm>
            <a:off x="2436024" y="278691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128016" name="Text Box 17"/>
          <p:cNvSpPr txBox="1">
            <a:spLocks noChangeArrowheads="1"/>
          </p:cNvSpPr>
          <p:nvPr/>
        </p:nvSpPr>
        <p:spPr bwMode="auto">
          <a:xfrm>
            <a:off x="3027231" y="21128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2</a:t>
            </a:r>
            <a:endParaRPr lang="en-US" altLang="en-US" dirty="0"/>
          </a:p>
        </p:txBody>
      </p:sp>
      <p:sp>
        <p:nvSpPr>
          <p:cNvPr id="128017" name="Text Box 20"/>
          <p:cNvSpPr txBox="1">
            <a:spLocks noChangeArrowheads="1"/>
          </p:cNvSpPr>
          <p:nvPr/>
        </p:nvSpPr>
        <p:spPr bwMode="auto">
          <a:xfrm>
            <a:off x="4087261" y="1991173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VDD</a:t>
            </a:r>
          </a:p>
          <a:p>
            <a:pPr eaLnBrk="1" hangingPunct="1"/>
            <a:r>
              <a:rPr lang="fr-FR" altLang="en-US" dirty="0" smtClean="0"/>
              <a:t>16</a:t>
            </a:r>
            <a:endParaRPr lang="en-US" alt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687053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X 72mils²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2" name="Right Triangle 31"/>
          <p:cNvSpPr/>
          <p:nvPr/>
        </p:nvSpPr>
        <p:spPr>
          <a:xfrm rot="5400000">
            <a:off x="2551214" y="2269727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3" name="Oval 32"/>
          <p:cNvSpPr/>
          <p:nvPr/>
        </p:nvSpPr>
        <p:spPr>
          <a:xfrm>
            <a:off x="4943358" y="3404327"/>
            <a:ext cx="250730" cy="227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079" y="2400300"/>
            <a:ext cx="2671208" cy="267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446897" y="4173557"/>
            <a:ext cx="280573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2599297" y="40019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4195606" y="5089726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5361073" y="4252203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11</a:t>
            </a:r>
            <a:endParaRPr lang="en-US" altLang="en-US" dirty="0"/>
          </a:p>
        </p:txBody>
      </p:sp>
      <p:cxnSp>
        <p:nvCxnSpPr>
          <p:cNvPr id="3" name="Straight Arrow Connector 2"/>
          <p:cNvCxnSpPr>
            <a:stCxn id="34" idx="0"/>
          </p:cNvCxnSpPr>
          <p:nvPr/>
        </p:nvCxnSpPr>
        <p:spPr>
          <a:xfrm flipH="1" flipV="1">
            <a:off x="5149222" y="3567500"/>
            <a:ext cx="148059" cy="16980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993977" y="3368609"/>
            <a:ext cx="279893" cy="227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133</Words>
  <Application>Microsoft Office PowerPoint</Application>
  <PresentationFormat>Widescreen</PresentationFormat>
  <Paragraphs>52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12</cp:revision>
  <dcterms:created xsi:type="dcterms:W3CDTF">2017-08-24T14:54:01Z</dcterms:created>
  <dcterms:modified xsi:type="dcterms:W3CDTF">2018-10-04T08:45:23Z</dcterms:modified>
</cp:coreProperties>
</file>