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1N5822DIE2HR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1N5822DIE2S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NOT MARKED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913526"/>
              </p:ext>
            </p:extLst>
          </p:nvPr>
        </p:nvGraphicFramePr>
        <p:xfrm>
          <a:off x="5906929" y="1989211"/>
          <a:ext cx="3840914" cy="24817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AMK 5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 / AMK 6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s-E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=  1690 µm	Y= 1690 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280µm +/- 20µm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TIW-Ni-Al 0.1-0.08-10µm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Ti-Ni-Au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PIX (5”) / PROBIMIDE (6”)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X =  1500 µm	Y= 1500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Top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Anode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2152778"/>
                  </a:ext>
                </a:extLst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pic>
        <p:nvPicPr>
          <p:cNvPr id="17" name="Picture 16" descr="1N5822(BX52Q11Y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280" y="2375461"/>
            <a:ext cx="1869440" cy="1912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98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20</cp:revision>
  <dcterms:created xsi:type="dcterms:W3CDTF">2017-08-24T14:54:01Z</dcterms:created>
  <dcterms:modified xsi:type="dcterms:W3CDTF">2018-10-26T13:35:52Z</dcterms:modified>
</cp:coreProperties>
</file>