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78" d="100"/>
          <a:sy n="78" d="100"/>
        </p:scale>
        <p:origin x="48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4028BEDIE2S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4028BEDIE2HR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</a:t>
            </a:r>
            <a:r>
              <a:rPr lang="fr-FR" altLang="en-US" sz="1400" b="1" dirty="0" smtClean="0"/>
              <a:t>: </a:t>
            </a:r>
            <a:r>
              <a:rPr lang="fr-FR" altLang="en-US" sz="1400" dirty="0" smtClean="0"/>
              <a:t> 428B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X802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13388"/>
              </p:ext>
            </p:extLst>
          </p:nvPr>
        </p:nvGraphicFramePr>
        <p:xfrm>
          <a:off x="6117777" y="1994566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X 65mils²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010261" y="4498541"/>
            <a:ext cx="4156710" cy="1360805"/>
            <a:chOff x="1675" y="8751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675" y="8751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30" name="Right Triangle 129"/>
          <p:cNvSpPr/>
          <p:nvPr/>
        </p:nvSpPr>
        <p:spPr>
          <a:xfrm rot="5400000">
            <a:off x="1817363" y="1869934"/>
            <a:ext cx="212206" cy="181411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>
              <a:solidFill>
                <a:schemeClr val="tx1"/>
              </a:solidFill>
            </a:endParaRPr>
          </a:p>
        </p:txBody>
      </p:sp>
      <p:sp>
        <p:nvSpPr>
          <p:cNvPr id="153" name="Text Box 48"/>
          <p:cNvSpPr txBox="1">
            <a:spLocks noChangeArrowheads="1"/>
          </p:cNvSpPr>
          <p:nvPr/>
        </p:nvSpPr>
        <p:spPr bwMode="auto">
          <a:xfrm>
            <a:off x="3350649" y="168052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54" name="Text Box 49"/>
          <p:cNvSpPr txBox="1">
            <a:spLocks noChangeArrowheads="1"/>
          </p:cNvSpPr>
          <p:nvPr/>
        </p:nvSpPr>
        <p:spPr bwMode="auto">
          <a:xfrm>
            <a:off x="5052686" y="255460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55" name="Text Box 50"/>
          <p:cNvSpPr txBox="1">
            <a:spLocks noChangeArrowheads="1"/>
          </p:cNvSpPr>
          <p:nvPr/>
        </p:nvSpPr>
        <p:spPr bwMode="auto">
          <a:xfrm>
            <a:off x="5049511" y="347059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13</a:t>
            </a:r>
            <a:endParaRPr lang="en-US" altLang="en-US" dirty="0"/>
          </a:p>
        </p:txBody>
      </p:sp>
      <p:sp>
        <p:nvSpPr>
          <p:cNvPr id="156" name="Text Box 51"/>
          <p:cNvSpPr txBox="1">
            <a:spLocks noChangeArrowheads="1"/>
          </p:cNvSpPr>
          <p:nvPr/>
        </p:nvSpPr>
        <p:spPr bwMode="auto">
          <a:xfrm>
            <a:off x="5054274" y="416115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12</a:t>
            </a:r>
            <a:endParaRPr lang="en-US" altLang="en-US" dirty="0"/>
          </a:p>
        </p:txBody>
      </p:sp>
      <p:sp>
        <p:nvSpPr>
          <p:cNvPr id="157" name="Text Box 52"/>
          <p:cNvSpPr txBox="1">
            <a:spLocks noChangeArrowheads="1"/>
          </p:cNvSpPr>
          <p:nvPr/>
        </p:nvSpPr>
        <p:spPr bwMode="auto">
          <a:xfrm>
            <a:off x="4500236" y="518985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58" name="Text Box 53"/>
          <p:cNvSpPr txBox="1">
            <a:spLocks noChangeArrowheads="1"/>
          </p:cNvSpPr>
          <p:nvPr/>
        </p:nvSpPr>
        <p:spPr bwMode="auto">
          <a:xfrm>
            <a:off x="4135111" y="518985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59" name="Text Box 54"/>
          <p:cNvSpPr txBox="1">
            <a:spLocks noChangeArrowheads="1"/>
          </p:cNvSpPr>
          <p:nvPr/>
        </p:nvSpPr>
        <p:spPr bwMode="auto">
          <a:xfrm>
            <a:off x="3718949" y="519048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60" name="Text Box 55"/>
          <p:cNvSpPr txBox="1">
            <a:spLocks noChangeArrowheads="1"/>
          </p:cNvSpPr>
          <p:nvPr/>
        </p:nvSpPr>
        <p:spPr bwMode="auto">
          <a:xfrm>
            <a:off x="3137924" y="5188895"/>
            <a:ext cx="43656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61" name="Text Box 56"/>
          <p:cNvSpPr txBox="1">
            <a:spLocks noChangeArrowheads="1"/>
          </p:cNvSpPr>
          <p:nvPr/>
        </p:nvSpPr>
        <p:spPr bwMode="auto">
          <a:xfrm>
            <a:off x="2521974" y="519048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  <a:endParaRPr lang="en-US" altLang="en-US"/>
          </a:p>
        </p:txBody>
      </p:sp>
      <p:sp>
        <p:nvSpPr>
          <p:cNvPr id="162" name="Text Box 57"/>
          <p:cNvSpPr txBox="1">
            <a:spLocks noChangeArrowheads="1"/>
          </p:cNvSpPr>
          <p:nvPr/>
        </p:nvSpPr>
        <p:spPr bwMode="auto">
          <a:xfrm>
            <a:off x="1645674" y="474757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163" name="Text Box 58"/>
          <p:cNvSpPr txBox="1">
            <a:spLocks noChangeArrowheads="1"/>
          </p:cNvSpPr>
          <p:nvPr/>
        </p:nvSpPr>
        <p:spPr bwMode="auto">
          <a:xfrm>
            <a:off x="1629799" y="386174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64" name="Text Box 59"/>
          <p:cNvSpPr txBox="1">
            <a:spLocks noChangeArrowheads="1"/>
          </p:cNvSpPr>
          <p:nvPr/>
        </p:nvSpPr>
        <p:spPr bwMode="auto">
          <a:xfrm>
            <a:off x="1644086" y="282828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65" name="Text Box 60"/>
          <p:cNvSpPr txBox="1">
            <a:spLocks noChangeArrowheads="1"/>
          </p:cNvSpPr>
          <p:nvPr/>
        </p:nvSpPr>
        <p:spPr bwMode="auto">
          <a:xfrm>
            <a:off x="1961586" y="167893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66" name="Text Box 61"/>
          <p:cNvSpPr txBox="1">
            <a:spLocks noChangeArrowheads="1"/>
          </p:cNvSpPr>
          <p:nvPr/>
        </p:nvSpPr>
        <p:spPr bwMode="auto">
          <a:xfrm>
            <a:off x="2410849" y="166464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67" name="Text Box 68"/>
          <p:cNvSpPr txBox="1">
            <a:spLocks noChangeArrowheads="1"/>
          </p:cNvSpPr>
          <p:nvPr/>
        </p:nvSpPr>
        <p:spPr bwMode="auto">
          <a:xfrm>
            <a:off x="3736411" y="1540820"/>
            <a:ext cx="4524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168" name="Text Box 70"/>
          <p:cNvSpPr txBox="1">
            <a:spLocks noChangeArrowheads="1"/>
          </p:cNvSpPr>
          <p:nvPr/>
        </p:nvSpPr>
        <p:spPr bwMode="auto">
          <a:xfrm>
            <a:off x="4582549" y="1672583"/>
            <a:ext cx="3222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15</a:t>
            </a:r>
            <a:endParaRPr lang="en-US" altLang="en-US" dirty="0"/>
          </a:p>
        </p:txBody>
      </p:sp>
      <p:pic>
        <p:nvPicPr>
          <p:cNvPr id="1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136" y="1945634"/>
            <a:ext cx="3030101" cy="315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0" name="Right Triangle 169"/>
          <p:cNvSpPr/>
          <p:nvPr/>
        </p:nvSpPr>
        <p:spPr>
          <a:xfrm rot="5400000">
            <a:off x="1801782" y="1867471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8" name="TextBox 37"/>
          <p:cNvSpPr txBox="1"/>
          <p:nvPr/>
        </p:nvSpPr>
        <p:spPr>
          <a:xfrm>
            <a:off x="4864738" y="5254683"/>
            <a:ext cx="114583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3969774" y="3323968"/>
            <a:ext cx="344488" cy="268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Straight Arrow Connector 3"/>
          <p:cNvCxnSpPr>
            <a:stCxn id="38" idx="0"/>
            <a:endCxn id="2" idx="4"/>
          </p:cNvCxnSpPr>
          <p:nvPr/>
        </p:nvCxnSpPr>
        <p:spPr>
          <a:xfrm flipH="1" flipV="1">
            <a:off x="4142018" y="3592831"/>
            <a:ext cx="1295636" cy="16618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130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23</cp:revision>
  <dcterms:created xsi:type="dcterms:W3CDTF">2017-08-24T14:54:01Z</dcterms:created>
  <dcterms:modified xsi:type="dcterms:W3CDTF">2018-09-24T13:54:10Z</dcterms:modified>
</cp:coreProperties>
</file>