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 </a:t>
            </a:r>
            <a:r>
              <a:rPr lang="en-AU" sz="1400" b="1" dirty="0" smtClean="0"/>
              <a:t>2N2907ADIE2HR</a:t>
            </a:r>
            <a:endParaRPr lang="fr-FR" altLang="en-US" sz="1400" b="1" dirty="0"/>
          </a:p>
          <a:p>
            <a:pPr algn="ctr"/>
            <a:r>
              <a:rPr lang="fr-FR" altLang="en-US" sz="1400" b="1" dirty="0" smtClean="0"/>
              <a:t> </a:t>
            </a:r>
            <a:r>
              <a:rPr lang="fr-FR" altLang="en-US" sz="1400" b="1" dirty="0"/>
              <a:t>REFERENCE</a:t>
            </a:r>
            <a:r>
              <a:rPr lang="fr-FR" altLang="en-US" sz="1400" b="1" dirty="0" smtClean="0"/>
              <a:t>: </a:t>
            </a:r>
            <a:r>
              <a:rPr lang="en-AU" sz="1400" b="1" dirty="0" smtClean="0"/>
              <a:t>S206T6C</a:t>
            </a:r>
            <a:r>
              <a:rPr lang="fr-FR" altLang="en-US" sz="1400" b="1" dirty="0" smtClean="0"/>
              <a:t> 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092653" y="4792676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H20-021-12-62C02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9707" y="1978435"/>
            <a:ext cx="2887955" cy="2766559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594972"/>
              </p:ext>
            </p:extLst>
          </p:nvPr>
        </p:nvGraphicFramePr>
        <p:xfrm>
          <a:off x="6092653" y="1978435"/>
          <a:ext cx="5048250" cy="25548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45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>
                          <a:effectLst/>
                        </a:rPr>
                        <a:t>TECHNOLOGICAL AND MECHANICAL</a:t>
                      </a:r>
                      <a:endParaRPr lang="fr-FR" sz="100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>
                          <a:effectLst/>
                        </a:rPr>
                        <a:t> CHARACTERISTICS OF CHIP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6"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425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508 X 508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PNP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 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1.8 ÷ 2.2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    14800 ± 1200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23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154 x 84 μm²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BASE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163 x 80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BACKSIDE CONTACT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Collector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4022153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3015" y="5599350"/>
            <a:ext cx="485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B: Base</a:t>
            </a:r>
          </a:p>
          <a:p>
            <a:r>
              <a:rPr lang="fr-FR" sz="1400" dirty="0"/>
              <a:t>E: </a:t>
            </a:r>
            <a:r>
              <a:rPr lang="fr-FR" sz="1400" dirty="0" err="1"/>
              <a:t>Emitter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106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23</cp:revision>
  <dcterms:created xsi:type="dcterms:W3CDTF">2017-08-24T14:54:01Z</dcterms:created>
  <dcterms:modified xsi:type="dcterms:W3CDTF">2018-10-26T06:56:15Z</dcterms:modified>
</cp:coreProperties>
</file>