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4066BEDIE2S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4066BEDIE2HR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C4667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P66B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769990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2" name="Right Triangle 31"/>
          <p:cNvSpPr/>
          <p:nvPr/>
        </p:nvSpPr>
        <p:spPr>
          <a:xfrm rot="5400000">
            <a:off x="2164634" y="2223452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2902730" y="184230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188605" y="184230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4645805" y="185024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166182" y="321131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11</a:t>
            </a:r>
            <a:endParaRPr lang="en-US" altLang="en-US" dirty="0"/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5148719" y="4028879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4648657" y="52195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4277182" y="5216329"/>
            <a:ext cx="250825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3731082" y="5219504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3319919" y="522585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986419" y="48131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1981657" y="431780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1988007" y="287952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2421718" y="184548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3752043" y="1702607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842" y="2336800"/>
            <a:ext cx="2794515" cy="287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4104734" y="4753611"/>
            <a:ext cx="186170" cy="4484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Straight Arrow Connector 4"/>
          <p:cNvCxnSpPr>
            <a:stCxn id="34" idx="1"/>
          </p:cNvCxnSpPr>
          <p:nvPr/>
        </p:nvCxnSpPr>
        <p:spPr>
          <a:xfrm flipH="1" flipV="1">
            <a:off x="4277182" y="5012745"/>
            <a:ext cx="629693" cy="5759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130</Words>
  <Application>Microsoft Office PowerPoint</Application>
  <PresentationFormat>Widescreen</PresentationFormat>
  <Paragraphs>49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9</cp:revision>
  <dcterms:created xsi:type="dcterms:W3CDTF">2017-08-24T14:54:01Z</dcterms:created>
  <dcterms:modified xsi:type="dcterms:W3CDTF">2018-09-24T12:06:23Z</dcterms:modified>
</cp:coreProperties>
</file>