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40106BEDIE2S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40106BEDIE2HR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dirty="0" smtClean="0"/>
              <a:t>E1062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P106 </a:t>
            </a:r>
            <a:r>
              <a:rPr lang="fr-FR" altLang="en-US" sz="1400" dirty="0"/>
              <a:t>– 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986091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X 48mils²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H20-051090-24-62C02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2680165" y="196617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234327" y="1956649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4655015" y="196458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223340" y="332031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5213815" y="3721949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4154952" y="500623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3583452" y="5030049"/>
            <a:ext cx="25082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  <a:endParaRPr lang="en-US" altLang="en-US"/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3081802" y="5014174"/>
            <a:ext cx="4365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2516652" y="500306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032340" y="372194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1032340" y="329649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1032340" y="240908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>
            <a:off x="1986427" y="195982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50" name="Text Box 20"/>
          <p:cNvSpPr txBox="1">
            <a:spLocks noChangeArrowheads="1"/>
          </p:cNvSpPr>
          <p:nvPr/>
        </p:nvSpPr>
        <p:spPr bwMode="auto">
          <a:xfrm>
            <a:off x="3059577" y="1843937"/>
            <a:ext cx="4524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pic>
        <p:nvPicPr>
          <p:cNvPr id="51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652" y="2248749"/>
            <a:ext cx="3824288" cy="263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Right Triangle 51"/>
          <p:cNvSpPr/>
          <p:nvPr/>
        </p:nvSpPr>
        <p:spPr>
          <a:xfrm rot="5400000" flipV="1">
            <a:off x="5024628" y="2149733"/>
            <a:ext cx="248604" cy="27010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" name="Oval 1"/>
          <p:cNvSpPr/>
          <p:nvPr/>
        </p:nvSpPr>
        <p:spPr>
          <a:xfrm>
            <a:off x="1600348" y="4288081"/>
            <a:ext cx="408856" cy="5927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Straight Arrow Connector 3"/>
          <p:cNvCxnSpPr>
            <a:stCxn id="34" idx="0"/>
            <a:endCxn id="2" idx="7"/>
          </p:cNvCxnSpPr>
          <p:nvPr/>
        </p:nvCxnSpPr>
        <p:spPr>
          <a:xfrm flipH="1" flipV="1">
            <a:off x="1949328" y="4374886"/>
            <a:ext cx="3347953" cy="89064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130</Words>
  <Application>Microsoft Office PowerPoint</Application>
  <PresentationFormat>Widescreen</PresentationFormat>
  <Paragraphs>49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9</cp:revision>
  <dcterms:created xsi:type="dcterms:W3CDTF">2017-08-24T14:54:01Z</dcterms:created>
  <dcterms:modified xsi:type="dcterms:W3CDTF">2018-10-04T09:03:21Z</dcterms:modified>
</cp:coreProperties>
</file>