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4049UBEDIE2S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4049UBEDIE2HR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</a:t>
            </a:r>
            <a:r>
              <a:rPr lang="fr-FR" altLang="en-US" sz="1400" b="1"/>
              <a:t>: </a:t>
            </a:r>
            <a:r>
              <a:rPr lang="fr-FR" altLang="en-US" sz="1400" smtClean="0"/>
              <a:t>C4492 </a:t>
            </a:r>
            <a:r>
              <a:rPr lang="fr-FR" altLang="en-US" sz="1400"/>
              <a:t>– </a:t>
            </a:r>
            <a:r>
              <a:rPr lang="fr-FR" altLang="en-US" sz="1400" smtClean="0"/>
              <a:t>P49U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800B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281546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X 49mils²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74" name="Text Box 48"/>
          <p:cNvSpPr txBox="1">
            <a:spLocks noChangeArrowheads="1"/>
          </p:cNvSpPr>
          <p:nvPr/>
        </p:nvSpPr>
        <p:spPr bwMode="auto">
          <a:xfrm>
            <a:off x="3461934" y="182728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</a:t>
            </a:r>
            <a:endParaRPr lang="en-US" altLang="en-US" dirty="0"/>
          </a:p>
        </p:txBody>
      </p:sp>
      <p:sp>
        <p:nvSpPr>
          <p:cNvPr id="75" name="Text Box 50"/>
          <p:cNvSpPr txBox="1">
            <a:spLocks noChangeArrowheads="1"/>
          </p:cNvSpPr>
          <p:nvPr/>
        </p:nvSpPr>
        <p:spPr bwMode="auto">
          <a:xfrm>
            <a:off x="4546664" y="1827285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13</a:t>
            </a:r>
            <a:endParaRPr lang="en-US" altLang="en-US" dirty="0"/>
          </a:p>
        </p:txBody>
      </p:sp>
      <p:sp>
        <p:nvSpPr>
          <p:cNvPr id="76" name="Text Box 51"/>
          <p:cNvSpPr txBox="1">
            <a:spLocks noChangeArrowheads="1"/>
          </p:cNvSpPr>
          <p:nvPr/>
        </p:nvSpPr>
        <p:spPr bwMode="auto">
          <a:xfrm>
            <a:off x="5357387" y="2459850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12</a:t>
            </a:r>
            <a:endParaRPr lang="en-US" altLang="en-US" dirty="0"/>
          </a:p>
        </p:txBody>
      </p:sp>
      <p:sp>
        <p:nvSpPr>
          <p:cNvPr id="77" name="Text Box 52"/>
          <p:cNvSpPr txBox="1">
            <a:spLocks noChangeArrowheads="1"/>
          </p:cNvSpPr>
          <p:nvPr/>
        </p:nvSpPr>
        <p:spPr bwMode="auto">
          <a:xfrm>
            <a:off x="5365346" y="319813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11</a:t>
            </a:r>
            <a:endParaRPr lang="en-US" altLang="en-US" dirty="0"/>
          </a:p>
        </p:txBody>
      </p:sp>
      <p:sp>
        <p:nvSpPr>
          <p:cNvPr id="78" name="Text Box 53"/>
          <p:cNvSpPr txBox="1">
            <a:spLocks noChangeArrowheads="1"/>
          </p:cNvSpPr>
          <p:nvPr/>
        </p:nvSpPr>
        <p:spPr bwMode="auto">
          <a:xfrm>
            <a:off x="5355729" y="3652442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10</a:t>
            </a:r>
            <a:endParaRPr lang="en-US" altLang="en-US" dirty="0"/>
          </a:p>
        </p:txBody>
      </p:sp>
      <p:sp>
        <p:nvSpPr>
          <p:cNvPr id="79" name="Text Box 54"/>
          <p:cNvSpPr txBox="1">
            <a:spLocks noChangeArrowheads="1"/>
          </p:cNvSpPr>
          <p:nvPr/>
        </p:nvSpPr>
        <p:spPr bwMode="auto">
          <a:xfrm>
            <a:off x="5365346" y="4321948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9</a:t>
            </a:r>
            <a:endParaRPr lang="en-US" altLang="en-US" dirty="0"/>
          </a:p>
        </p:txBody>
      </p:sp>
      <p:sp>
        <p:nvSpPr>
          <p:cNvPr id="80" name="Text Box 55"/>
          <p:cNvSpPr txBox="1">
            <a:spLocks noChangeArrowheads="1"/>
          </p:cNvSpPr>
          <p:nvPr/>
        </p:nvSpPr>
        <p:spPr bwMode="auto">
          <a:xfrm>
            <a:off x="4546664" y="4975101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81" name="Text Box 56"/>
          <p:cNvSpPr txBox="1">
            <a:spLocks noChangeArrowheads="1"/>
          </p:cNvSpPr>
          <p:nvPr/>
        </p:nvSpPr>
        <p:spPr bwMode="auto">
          <a:xfrm>
            <a:off x="3719985" y="4971174"/>
            <a:ext cx="43656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7</a:t>
            </a:r>
          </a:p>
          <a:p>
            <a:pPr eaLnBrk="1" hangingPunct="1"/>
            <a:r>
              <a:rPr lang="fr-FR" altLang="en-US" dirty="0"/>
              <a:t>VSS</a:t>
            </a:r>
            <a:endParaRPr lang="en-US" altLang="en-US" dirty="0"/>
          </a:p>
        </p:txBody>
      </p:sp>
      <p:sp>
        <p:nvSpPr>
          <p:cNvPr id="82" name="Text Box 57"/>
          <p:cNvSpPr txBox="1">
            <a:spLocks noChangeArrowheads="1"/>
          </p:cNvSpPr>
          <p:nvPr/>
        </p:nvSpPr>
        <p:spPr bwMode="auto">
          <a:xfrm>
            <a:off x="3463399" y="4971174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6</a:t>
            </a:r>
            <a:endParaRPr lang="en-US" altLang="en-US" dirty="0"/>
          </a:p>
        </p:txBody>
      </p:sp>
      <p:sp>
        <p:nvSpPr>
          <p:cNvPr id="83" name="Text Box 58"/>
          <p:cNvSpPr txBox="1">
            <a:spLocks noChangeArrowheads="1"/>
          </p:cNvSpPr>
          <p:nvPr/>
        </p:nvSpPr>
        <p:spPr bwMode="auto">
          <a:xfrm>
            <a:off x="2308196" y="4304714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84" name="Text Box 59"/>
          <p:cNvSpPr txBox="1">
            <a:spLocks noChangeArrowheads="1"/>
          </p:cNvSpPr>
          <p:nvPr/>
        </p:nvSpPr>
        <p:spPr bwMode="auto">
          <a:xfrm>
            <a:off x="2318934" y="3538598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4</a:t>
            </a:r>
            <a:endParaRPr lang="en-US" altLang="en-US" dirty="0"/>
          </a:p>
        </p:txBody>
      </p:sp>
      <p:sp>
        <p:nvSpPr>
          <p:cNvPr id="85" name="Text Box 60"/>
          <p:cNvSpPr txBox="1">
            <a:spLocks noChangeArrowheads="1"/>
          </p:cNvSpPr>
          <p:nvPr/>
        </p:nvSpPr>
        <p:spPr bwMode="auto">
          <a:xfrm>
            <a:off x="2332194" y="31942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3</a:t>
            </a:r>
            <a:endParaRPr lang="en-US" altLang="en-US" dirty="0"/>
          </a:p>
        </p:txBody>
      </p:sp>
      <p:sp>
        <p:nvSpPr>
          <p:cNvPr id="86" name="Text Box 61"/>
          <p:cNvSpPr txBox="1">
            <a:spLocks noChangeArrowheads="1"/>
          </p:cNvSpPr>
          <p:nvPr/>
        </p:nvSpPr>
        <p:spPr bwMode="auto">
          <a:xfrm>
            <a:off x="2332194" y="245592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2</a:t>
            </a:r>
            <a:endParaRPr lang="en-US" altLang="en-US" dirty="0"/>
          </a:p>
        </p:txBody>
      </p:sp>
      <p:sp>
        <p:nvSpPr>
          <p:cNvPr id="87" name="Right Triangle 86"/>
          <p:cNvSpPr/>
          <p:nvPr/>
        </p:nvSpPr>
        <p:spPr>
          <a:xfrm rot="5400000">
            <a:off x="2513737" y="1952909"/>
            <a:ext cx="25609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51843" y="2165631"/>
            <a:ext cx="2895486" cy="271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Oval 16"/>
          <p:cNvSpPr/>
          <p:nvPr/>
        </p:nvSpPr>
        <p:spPr>
          <a:xfrm>
            <a:off x="2803245" y="2132826"/>
            <a:ext cx="416220" cy="4472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Straight Arrow Connector 41"/>
          <p:cNvCxnSpPr>
            <a:stCxn id="34" idx="0"/>
            <a:endCxn id="17" idx="5"/>
          </p:cNvCxnSpPr>
          <p:nvPr/>
        </p:nvCxnSpPr>
        <p:spPr>
          <a:xfrm flipH="1" flipV="1">
            <a:off x="3158511" y="2514619"/>
            <a:ext cx="2138770" cy="27509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128</Words>
  <Application>Microsoft Office PowerPoint</Application>
  <PresentationFormat>Widescreen</PresentationFormat>
  <Paragraphs>47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20</cp:revision>
  <dcterms:created xsi:type="dcterms:W3CDTF">2017-08-24T14:54:01Z</dcterms:created>
  <dcterms:modified xsi:type="dcterms:W3CDTF">2018-10-04T08:58:29Z</dcterms:modified>
</cp:coreProperties>
</file>