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 smtClean="0"/>
              <a:t>2N3019RDIE2HR</a:t>
            </a:r>
            <a:r>
              <a:rPr lang="fr-FR" altLang="en-US" sz="1400" dirty="0" smtClean="0"/>
              <a:t>   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 smtClean="0"/>
              <a:t>4206SRX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67717" y="4597149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H20-035-62C02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621" y="1978437"/>
            <a:ext cx="2926234" cy="292623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47071"/>
              </p:ext>
            </p:extLst>
          </p:nvPr>
        </p:nvGraphicFramePr>
        <p:xfrm>
          <a:off x="6100891" y="1978437"/>
          <a:ext cx="5048250" cy="2554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5</a:t>
                      </a:r>
                      <a:r>
                        <a:rPr lang="en-AU" sz="1100" dirty="0" smtClean="0">
                          <a:effectLst/>
                        </a:rPr>
                        <a:t>"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762 X 762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Dia = 150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BASE PAD SIZE :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155 x 155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19485023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105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Aissa NEHDI</cp:lastModifiedBy>
  <cp:revision>20</cp:revision>
  <dcterms:created xsi:type="dcterms:W3CDTF">2017-08-24T14:54:01Z</dcterms:created>
  <dcterms:modified xsi:type="dcterms:W3CDTF">2018-11-12T08:48:25Z</dcterms:modified>
</cp:coreProperties>
</file>