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HC244DIE2S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HC244DIE2HR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 </a:t>
            </a:r>
            <a:r>
              <a:rPr lang="fr-FR" altLang="en-US" sz="1400" dirty="0" smtClean="0"/>
              <a:t>R244-2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003098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75" name="Text Box 4"/>
          <p:cNvSpPr txBox="1">
            <a:spLocks noChangeArrowheads="1"/>
          </p:cNvSpPr>
          <p:nvPr/>
        </p:nvSpPr>
        <p:spPr bwMode="auto">
          <a:xfrm>
            <a:off x="2973388" y="159034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76" name="Text Box 6"/>
          <p:cNvSpPr txBox="1">
            <a:spLocks noChangeArrowheads="1"/>
          </p:cNvSpPr>
          <p:nvPr/>
        </p:nvSpPr>
        <p:spPr bwMode="auto">
          <a:xfrm>
            <a:off x="3648075" y="1588758"/>
            <a:ext cx="32226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19</a:t>
            </a:r>
            <a:endParaRPr lang="en-US" altLang="en-US"/>
          </a:p>
        </p:txBody>
      </p:sp>
      <p:sp>
        <p:nvSpPr>
          <p:cNvPr id="177" name="Text Box 7"/>
          <p:cNvSpPr txBox="1">
            <a:spLocks noChangeArrowheads="1"/>
          </p:cNvSpPr>
          <p:nvPr/>
        </p:nvSpPr>
        <p:spPr bwMode="auto">
          <a:xfrm>
            <a:off x="3883025" y="5155870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78" name="Text Box 8"/>
          <p:cNvSpPr txBox="1">
            <a:spLocks noChangeArrowheads="1"/>
          </p:cNvSpPr>
          <p:nvPr/>
        </p:nvSpPr>
        <p:spPr bwMode="auto">
          <a:xfrm>
            <a:off x="3235325" y="5163808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79" name="Text Box 9"/>
          <p:cNvSpPr txBox="1">
            <a:spLocks noChangeArrowheads="1"/>
          </p:cNvSpPr>
          <p:nvPr/>
        </p:nvSpPr>
        <p:spPr bwMode="auto">
          <a:xfrm>
            <a:off x="2744788" y="5157458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80" name="Text Box 10"/>
          <p:cNvSpPr txBox="1">
            <a:spLocks noChangeArrowheads="1"/>
          </p:cNvSpPr>
          <p:nvPr/>
        </p:nvSpPr>
        <p:spPr bwMode="auto">
          <a:xfrm>
            <a:off x="2219325" y="515428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81" name="Text Box 11"/>
          <p:cNvSpPr txBox="1">
            <a:spLocks noChangeArrowheads="1"/>
          </p:cNvSpPr>
          <p:nvPr/>
        </p:nvSpPr>
        <p:spPr bwMode="auto">
          <a:xfrm>
            <a:off x="1387475" y="4395458"/>
            <a:ext cx="2889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182" name="Text Box 12"/>
          <p:cNvSpPr txBox="1">
            <a:spLocks noChangeArrowheads="1"/>
          </p:cNvSpPr>
          <p:nvPr/>
        </p:nvSpPr>
        <p:spPr bwMode="auto">
          <a:xfrm>
            <a:off x="1404938" y="4141458"/>
            <a:ext cx="2524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</p:txBody>
      </p:sp>
      <p:sp>
        <p:nvSpPr>
          <p:cNvPr id="183" name="Text Box 13"/>
          <p:cNvSpPr txBox="1">
            <a:spLocks noChangeArrowheads="1"/>
          </p:cNvSpPr>
          <p:nvPr/>
        </p:nvSpPr>
        <p:spPr bwMode="auto">
          <a:xfrm>
            <a:off x="1416050" y="356995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84" name="Text Box 14"/>
          <p:cNvSpPr txBox="1">
            <a:spLocks noChangeArrowheads="1"/>
          </p:cNvSpPr>
          <p:nvPr/>
        </p:nvSpPr>
        <p:spPr bwMode="auto">
          <a:xfrm>
            <a:off x="1409700" y="292860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85" name="Text Box 15"/>
          <p:cNvSpPr txBox="1">
            <a:spLocks noChangeArrowheads="1"/>
          </p:cNvSpPr>
          <p:nvPr/>
        </p:nvSpPr>
        <p:spPr bwMode="auto">
          <a:xfrm>
            <a:off x="1412875" y="267143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86" name="Text Box 16"/>
          <p:cNvSpPr txBox="1">
            <a:spLocks noChangeArrowheads="1"/>
          </p:cNvSpPr>
          <p:nvPr/>
        </p:nvSpPr>
        <p:spPr bwMode="auto">
          <a:xfrm>
            <a:off x="1411288" y="205072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87" name="Text Box 17"/>
          <p:cNvSpPr txBox="1">
            <a:spLocks noChangeArrowheads="1"/>
          </p:cNvSpPr>
          <p:nvPr/>
        </p:nvSpPr>
        <p:spPr bwMode="auto">
          <a:xfrm>
            <a:off x="2544763" y="158558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88" name="Text Box 20"/>
          <p:cNvSpPr txBox="1">
            <a:spLocks noChangeArrowheads="1"/>
          </p:cNvSpPr>
          <p:nvPr/>
        </p:nvSpPr>
        <p:spPr bwMode="auto">
          <a:xfrm>
            <a:off x="3254375" y="1441120"/>
            <a:ext cx="4524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20</a:t>
            </a:r>
            <a:endParaRPr lang="en-US" altLang="en-US"/>
          </a:p>
        </p:txBody>
      </p:sp>
      <p:pic>
        <p:nvPicPr>
          <p:cNvPr id="18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857045"/>
            <a:ext cx="301625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Text Box 6"/>
          <p:cNvSpPr txBox="1">
            <a:spLocks noChangeArrowheads="1"/>
          </p:cNvSpPr>
          <p:nvPr/>
        </p:nvSpPr>
        <p:spPr bwMode="auto">
          <a:xfrm>
            <a:off x="4243388" y="1590345"/>
            <a:ext cx="32385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18</a:t>
            </a:r>
            <a:endParaRPr lang="en-US" altLang="en-US"/>
          </a:p>
        </p:txBody>
      </p:sp>
      <p:sp>
        <p:nvSpPr>
          <p:cNvPr id="191" name="Text Box 6"/>
          <p:cNvSpPr txBox="1">
            <a:spLocks noChangeArrowheads="1"/>
          </p:cNvSpPr>
          <p:nvPr/>
        </p:nvSpPr>
        <p:spPr bwMode="auto">
          <a:xfrm>
            <a:off x="4706938" y="4112883"/>
            <a:ext cx="3222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92" name="Text Box 6"/>
          <p:cNvSpPr txBox="1">
            <a:spLocks noChangeArrowheads="1"/>
          </p:cNvSpPr>
          <p:nvPr/>
        </p:nvSpPr>
        <p:spPr bwMode="auto">
          <a:xfrm>
            <a:off x="4708525" y="2631745"/>
            <a:ext cx="32226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17</a:t>
            </a:r>
            <a:endParaRPr lang="en-US" altLang="en-US"/>
          </a:p>
        </p:txBody>
      </p:sp>
      <p:sp>
        <p:nvSpPr>
          <p:cNvPr id="193" name="Text Box 6"/>
          <p:cNvSpPr txBox="1">
            <a:spLocks noChangeArrowheads="1"/>
          </p:cNvSpPr>
          <p:nvPr/>
        </p:nvSpPr>
        <p:spPr bwMode="auto">
          <a:xfrm>
            <a:off x="4710113" y="2934958"/>
            <a:ext cx="3222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194" name="Text Box 6"/>
          <p:cNvSpPr txBox="1">
            <a:spLocks noChangeArrowheads="1"/>
          </p:cNvSpPr>
          <p:nvPr/>
        </p:nvSpPr>
        <p:spPr bwMode="auto">
          <a:xfrm>
            <a:off x="4711700" y="3522333"/>
            <a:ext cx="32226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sp>
        <p:nvSpPr>
          <p:cNvPr id="195" name="Text Box 6"/>
          <p:cNvSpPr txBox="1">
            <a:spLocks noChangeArrowheads="1"/>
          </p:cNvSpPr>
          <p:nvPr/>
        </p:nvSpPr>
        <p:spPr bwMode="auto">
          <a:xfrm>
            <a:off x="4703763" y="4430383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96" name="Right Triangle 195"/>
          <p:cNvSpPr/>
          <p:nvPr/>
        </p:nvSpPr>
        <p:spPr>
          <a:xfrm rot="5400000">
            <a:off x="1587854" y="1771807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53" name="Oval 2052"/>
          <p:cNvSpPr/>
          <p:nvPr/>
        </p:nvSpPr>
        <p:spPr>
          <a:xfrm>
            <a:off x="2908300" y="4651045"/>
            <a:ext cx="403139" cy="229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5" name="Straight Arrow Connector 2054"/>
          <p:cNvCxnSpPr>
            <a:stCxn id="34" idx="0"/>
            <a:endCxn id="2053" idx="6"/>
          </p:cNvCxnSpPr>
          <p:nvPr/>
        </p:nvCxnSpPr>
        <p:spPr>
          <a:xfrm flipH="1" flipV="1">
            <a:off x="3311439" y="4765935"/>
            <a:ext cx="1817048" cy="49959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143</Words>
  <Application>Microsoft Office PowerPoint</Application>
  <PresentationFormat>Widescreen</PresentationFormat>
  <Paragraphs>57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16</cp:revision>
  <dcterms:created xsi:type="dcterms:W3CDTF">2017-08-24T14:54:01Z</dcterms:created>
  <dcterms:modified xsi:type="dcterms:W3CDTF">2018-09-26T12:30:25Z</dcterms:modified>
</cp:coreProperties>
</file>