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7A1F-B811-477C-9989-A280628ACE1C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1CDA-43B2-4270-A1F7-AD426F2DD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4088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4088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86E150C-729D-46AA-BFE5-8BDFC158DCB6}" type="slidenum">
              <a:rPr kumimoji="0" lang="en-US" altLang="en-US" sz="1300">
                <a:latin typeface="Times New Roman" pitchFamily="18" charset="0"/>
              </a:rPr>
              <a:pPr/>
              <a:t>1</a:t>
            </a:fld>
            <a:endParaRPr kumimoji="0" lang="en-US" altLang="en-US" sz="13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/>
          </a:p>
        </p:txBody>
      </p:sp>
      <p:sp>
        <p:nvSpPr>
          <p:cNvPr id="129029" name="Header Placeholder 1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5675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5675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kumimoji="0" lang="en-US" altLang="en-US" sz="130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2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5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2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8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13FA-D3FC-4F65-875C-3CB6D5F20E9D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3B17-14ED-4C05-B9F3-A136047C9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5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3810000" y="846962"/>
            <a:ext cx="4715435" cy="52540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fr-FR" altLang="en-US" sz="1400" b="1" dirty="0"/>
              <a:t> PART </a:t>
            </a:r>
            <a:r>
              <a:rPr lang="fr-FR" altLang="en-US" sz="1400" b="1" dirty="0" smtClean="0"/>
              <a:t>NUMBER: </a:t>
            </a:r>
            <a:r>
              <a:rPr lang="en-AU" sz="1400" b="1" dirty="0" smtClean="0"/>
              <a:t>2N3810DIE2HR</a:t>
            </a:r>
          </a:p>
          <a:p>
            <a:pPr algn="ctr"/>
            <a:r>
              <a:rPr lang="fr-FR" altLang="en-US" sz="1400" b="1" dirty="0" smtClean="0"/>
              <a:t>DIE </a:t>
            </a:r>
            <a:r>
              <a:rPr lang="fr-FR" altLang="en-US" sz="1400" b="1" dirty="0"/>
              <a:t>REFERENCE</a:t>
            </a:r>
            <a:r>
              <a:rPr lang="fr-FR" altLang="en-US" sz="1400" b="1" dirty="0" smtClean="0"/>
              <a:t>: </a:t>
            </a:r>
            <a:r>
              <a:rPr lang="en-AU" altLang="en-US" sz="1400" b="1" dirty="0"/>
              <a:t>R</a:t>
            </a:r>
            <a:r>
              <a:rPr lang="en-AU" sz="1400" b="1" dirty="0" smtClean="0"/>
              <a:t>019TRC</a:t>
            </a:r>
            <a:r>
              <a:rPr lang="fr-FR" altLang="en-US" sz="1400" b="1" dirty="0" smtClean="0"/>
              <a:t> </a:t>
            </a:r>
            <a:endParaRPr lang="en-US" altLang="en-US" sz="1400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092654" y="4540144"/>
            <a:ext cx="3840914" cy="69337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r>
              <a:rPr lang="en-US" sz="1100" b="1" u="sng" dirty="0">
                <a:latin typeface="Times New Roman"/>
                <a:ea typeface="Times New Roman"/>
              </a:rPr>
              <a:t>Die orientation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en-AU" sz="1100" dirty="0"/>
              <a:t>No die orientation warranted</a:t>
            </a:r>
            <a:r>
              <a:rPr lang="en-US" sz="1100" dirty="0">
                <a:latin typeface="Times New Roman"/>
                <a:ea typeface="Times New Roman"/>
              </a:rPr>
              <a:t> </a:t>
            </a:r>
            <a:endParaRPr lang="fr-FR" sz="1600" dirty="0">
              <a:latin typeface="Times New Roman"/>
              <a:ea typeface="Times New Roman"/>
            </a:endParaRPr>
          </a:p>
          <a:p>
            <a:r>
              <a:rPr lang="fr-FR" sz="1100" b="1" u="sng" dirty="0" err="1">
                <a:latin typeface="Times New Roman"/>
                <a:ea typeface="Times New Roman"/>
              </a:rPr>
              <a:t>Waffle</a:t>
            </a:r>
            <a:r>
              <a:rPr lang="fr-FR" sz="1100" b="1" u="sng" dirty="0">
                <a:latin typeface="Times New Roman"/>
                <a:ea typeface="Times New Roman"/>
              </a:rPr>
              <a:t> pack </a:t>
            </a:r>
            <a:endParaRPr lang="fr-FR" sz="1100" b="1" u="sng" dirty="0" smtClean="0">
              <a:latin typeface="Times New Roman"/>
              <a:ea typeface="Times New Roman"/>
            </a:endParaRPr>
          </a:p>
          <a:p>
            <a:r>
              <a:rPr lang="en-AU" sz="1100" dirty="0" err="1"/>
              <a:t>Entegris</a:t>
            </a:r>
            <a:r>
              <a:rPr lang="en-AU" sz="1100" dirty="0"/>
              <a:t> : H20-021-12-62C02</a:t>
            </a:r>
            <a:endParaRPr lang="fr-FR" sz="1100" dirty="0">
              <a:latin typeface="Times New Roman"/>
              <a:ea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3015" y="5599350"/>
            <a:ext cx="48598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Pad </a:t>
            </a:r>
            <a:r>
              <a:rPr lang="fr-FR" sz="1400" dirty="0" err="1" smtClean="0"/>
              <a:t>numbers</a:t>
            </a:r>
            <a:r>
              <a:rPr lang="fr-FR" sz="1400" dirty="0" smtClean="0"/>
              <a:t> are </a:t>
            </a:r>
            <a:r>
              <a:rPr lang="fr-FR" sz="1400" dirty="0" err="1" smtClean="0"/>
              <a:t>those</a:t>
            </a:r>
            <a:r>
              <a:rPr lang="fr-FR" sz="1400" dirty="0" smtClean="0"/>
              <a:t> of </a:t>
            </a:r>
            <a:r>
              <a:rPr lang="en-US" sz="1400" dirty="0" smtClean="0"/>
              <a:t>LCC6, flat8d and TO78  package</a:t>
            </a:r>
            <a:endParaRPr lang="en-US" sz="1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488510"/>
              </p:ext>
            </p:extLst>
          </p:nvPr>
        </p:nvGraphicFramePr>
        <p:xfrm>
          <a:off x="6092654" y="1963777"/>
          <a:ext cx="5048250" cy="2365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125"/>
                <a:gridCol w="2524125"/>
              </a:tblGrid>
              <a:tr h="33845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TECHNOLOGICAL AND MECHANICAL</a:t>
                      </a:r>
                      <a:endParaRPr lang="fr-FR" sz="1000" dirty="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AU" sz="1100" kern="1200" dirty="0">
                          <a:effectLst/>
                        </a:rPr>
                        <a:t> CHARACTERISTICS OF CHIP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49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WAFER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6</a:t>
                      </a:r>
                      <a:r>
                        <a:rPr lang="en-AU" sz="1100" dirty="0" smtClean="0">
                          <a:effectLst/>
                        </a:rPr>
                        <a:t>"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98425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DIE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660 X 660 µm²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POLARITY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PNP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3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THICKNESS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230 ± </a:t>
                      </a:r>
                      <a:r>
                        <a:rPr lang="en-AU" sz="1100" dirty="0" smtClean="0">
                          <a:effectLst/>
                        </a:rPr>
                        <a:t>25 </a:t>
                      </a:r>
                      <a:r>
                        <a:rPr lang="en-AU" sz="1100" dirty="0" err="1">
                          <a:effectLst/>
                        </a:rPr>
                        <a:t>μm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Al/Si 1%    1.8 ÷ </a:t>
                      </a:r>
                      <a:r>
                        <a:rPr lang="en-AU" sz="1100" dirty="0" smtClean="0">
                          <a:effectLst/>
                        </a:rPr>
                        <a:t>2.0 </a:t>
                      </a:r>
                      <a:r>
                        <a:rPr lang="en-AU" sz="1100" dirty="0">
                          <a:effectLst/>
                        </a:rPr>
                        <a:t>µm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BACK METALLIZATION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Au    14850 ± 1650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923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TOP GLASSIVATION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P.Vapox    7200 ± 800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Nitride    5400 ± 600 (Å)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68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EMITTER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90 x 90 μm²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9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>
                          <a:effectLst/>
                        </a:rPr>
                        <a:t>BASE PAD SIZE :</a:t>
                      </a:r>
                      <a:endParaRPr lang="fr-FR" sz="100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109 x 109 μm²</a:t>
                      </a:r>
                      <a:endParaRPr lang="fr-FR" sz="1000" dirty="0">
                        <a:effectLst/>
                        <a:latin typeface="Helvetica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890" y="1963777"/>
            <a:ext cx="2893230" cy="292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PPVER" val="ᅁᄼᄾ"/>
  <p:tag name="RANDOM" val="14"/>
  <p:tag name="CLINAME" val="ᅡᅢᄮᅠᅳᆁᆂᆀᅷᅱᆂᅳᅲ!ᅣᅼᅑᅺᅯᆁᆁᅷᅴᅷᅳᅲ"/>
  <p:tag name="DATETIME" val="ᅆᄽᅀᅂᄽᅀᄾᄿᅅᄮᄮᄿᅄᅈᅃᅂᅞᅛᄮᄶᅕᅛᅢᄹᅀᅈᄾᄷ!ᅇᄽᅃᄽᅀᄾᄿᅅᄮᄮᄿᅆᅈᄿᅃᅞᅛᄮᄶᅕᅛᅢᄹᅀᅈᄾᄷ"/>
  <p:tag name="DONEBY" val="ᅡᅢᅪᅏᅼᅲᆀᅳᄮᅣᅕᅣᅓᅜ!ᅡᅢᅪᅏᅼᅲᆀᅳᄮᅣᅕᅣᅓᅜ"/>
  <p:tag name="IPADDRESS" val="ᅠᅓᅜᅑᅥᅚᄾᄾᄿᅂ!ᅠᅓᅜᅑᅥᅚᄾᄾᄿᅂ"/>
  <p:tag name="CHECKSUM" val="ᅂᅃᅃᅆ!ᅂᅂᅅ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108</Words>
  <Application>Microsoft Office PowerPoint</Application>
  <PresentationFormat>Widescreen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</vt:vector>
  </TitlesOfParts>
  <Company>STMicroelectronics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 UGUEN</dc:creator>
  <cp:lastModifiedBy>Aissa NEHDI</cp:lastModifiedBy>
  <cp:revision>19</cp:revision>
  <dcterms:created xsi:type="dcterms:W3CDTF">2017-08-24T14:54:01Z</dcterms:created>
  <dcterms:modified xsi:type="dcterms:W3CDTF">2018-11-08T07:30:06Z</dcterms:modified>
</cp:coreProperties>
</file>