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074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/>
            <a:r>
              <a:rPr lang="fr-FR" altLang="en-US" sz="1400" b="1" dirty="0"/>
              <a:t> PART </a:t>
            </a:r>
            <a:r>
              <a:rPr lang="fr-FR" altLang="en-US" sz="1400" b="1" dirty="0" smtClean="0"/>
              <a:t>NUMBER:</a:t>
            </a:r>
            <a:r>
              <a:rPr lang="en-AU" sz="1400" b="1" dirty="0" smtClean="0"/>
              <a:t>2N5153DIE2HR</a:t>
            </a:r>
          </a:p>
          <a:p>
            <a:pPr algn="ctr"/>
            <a:r>
              <a:rPr lang="fr-FR" altLang="en-US" sz="1400" b="1" dirty="0" smtClean="0"/>
              <a:t>DIE </a:t>
            </a:r>
            <a:r>
              <a:rPr lang="fr-FR" altLang="en-US" sz="1400" b="1" dirty="0"/>
              <a:t>REFERENCE: </a:t>
            </a:r>
            <a:r>
              <a:rPr lang="en-AU" sz="1400" b="1" dirty="0"/>
              <a:t>F200TRC</a:t>
            </a:r>
            <a:endParaRPr lang="en-US" altLang="en-US" sz="1400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084415" y="4897542"/>
            <a:ext cx="3840914" cy="693379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r>
              <a:rPr lang="en-US" sz="1100" b="1" u="sng" dirty="0">
                <a:latin typeface="Times New Roman"/>
                <a:ea typeface="Times New Roman"/>
              </a:rPr>
              <a:t>Die orientation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en-AU" sz="1100" dirty="0"/>
              <a:t>No die orientation warranted</a:t>
            </a:r>
            <a:r>
              <a:rPr lang="en-US" sz="1100" dirty="0">
                <a:latin typeface="Times New Roman"/>
                <a:ea typeface="Times New Roman"/>
              </a:rPr>
              <a:t> 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fr-FR" sz="1100" b="1" u="sng" dirty="0" err="1">
                <a:latin typeface="Times New Roman"/>
                <a:ea typeface="Times New Roman"/>
              </a:rPr>
              <a:t>Waffle</a:t>
            </a:r>
            <a:r>
              <a:rPr lang="fr-FR" sz="1100" b="1" u="sng" dirty="0">
                <a:latin typeface="Times New Roman"/>
                <a:ea typeface="Times New Roman"/>
              </a:rPr>
              <a:t> pack </a:t>
            </a:r>
            <a:endParaRPr lang="fr-FR" sz="1100" b="1" u="sng" dirty="0" smtClean="0">
              <a:latin typeface="Times New Roman"/>
              <a:ea typeface="Times New Roman"/>
            </a:endParaRPr>
          </a:p>
          <a:p>
            <a:r>
              <a:rPr lang="en-AU" sz="1100" dirty="0" err="1"/>
              <a:t>Entegris</a:t>
            </a:r>
            <a:r>
              <a:rPr lang="en-AU" sz="1100" dirty="0"/>
              <a:t> : H20-070-24-62C02</a:t>
            </a:r>
            <a:endParaRPr lang="fr-FR" sz="1100" dirty="0">
              <a:latin typeface="Times New Roman"/>
              <a:ea typeface="Times New Roman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70" y="1978436"/>
            <a:ext cx="2923660" cy="2957342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259140"/>
              </p:ext>
            </p:extLst>
          </p:nvPr>
        </p:nvGraphicFramePr>
        <p:xfrm>
          <a:off x="6084415" y="1978436"/>
          <a:ext cx="5048250" cy="25834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4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4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8455"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 dirty="0">
                          <a:effectLst/>
                        </a:rPr>
                        <a:t>TECHNOLOGICAL AND MECHANICAL</a:t>
                      </a:r>
                      <a:endParaRPr lang="fr-FR" sz="1000" dirty="0">
                        <a:effectLst/>
                      </a:endParaRPr>
                    </a:p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 dirty="0">
                          <a:effectLst/>
                        </a:rPr>
                        <a:t> CHARACTERISTICS OF CHIP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WAFER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5"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425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DIE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1510 X 1500 µm²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POLARITY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PNP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THICKNESS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230 ± 20 μm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Al/Si 1%    1.8 ÷ 2.2 µm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BACK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Au    14850 ± 1650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9230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GLASSIVATION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P.Vapox    7200 ± 800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45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Nitride    5400 ± 600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EMITTER PAD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275 x 707 μm²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92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BASE PAD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300 x 540 μm²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92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BACKSIDE CONTACT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 smtClean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Collector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04164969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3015" y="5599350"/>
            <a:ext cx="4859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B: Base</a:t>
            </a:r>
          </a:p>
          <a:p>
            <a:r>
              <a:rPr lang="fr-FR" sz="1400" dirty="0"/>
              <a:t>E: </a:t>
            </a:r>
            <a:r>
              <a:rPr lang="fr-FR" sz="1400" dirty="0" err="1"/>
              <a:t>Emitter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3528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105</Words>
  <Application>Microsoft Office PowerPoint</Application>
  <PresentationFormat>Widescreen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Andre UGUEN</cp:lastModifiedBy>
  <cp:revision>20</cp:revision>
  <dcterms:created xsi:type="dcterms:W3CDTF">2017-08-24T14:54:01Z</dcterms:created>
  <dcterms:modified xsi:type="dcterms:W3CDTF">2018-10-26T10:04:43Z</dcterms:modified>
</cp:coreProperties>
</file>