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HC132DIE2S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HC132DIE2HR</a:t>
            </a:r>
            <a:endParaRPr lang="fr-FR" altLang="en-US" sz="1400" b="1" dirty="0"/>
          </a:p>
          <a:p>
            <a:pPr algn="ctr"/>
            <a:r>
              <a:rPr lang="fr-FR" altLang="en-US" sz="1400" b="1" dirty="0"/>
              <a:t>DIE REFERENCE: </a:t>
            </a:r>
            <a:r>
              <a:rPr lang="fr-FR" altLang="en-US" sz="1400" dirty="0"/>
              <a:t> </a:t>
            </a:r>
            <a:r>
              <a:rPr lang="fr-FR" altLang="en-US" sz="1400" dirty="0" smtClean="0"/>
              <a:t>R132-2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255025"/>
              </p:ext>
            </p:extLst>
          </p:nvPr>
        </p:nvGraphicFramePr>
        <p:xfrm>
          <a:off x="5906929" y="1989211"/>
          <a:ext cx="3840914" cy="25603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±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Al(98.5%)/Si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/CU(0.5%)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µm ± 0.2 µm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Å</a:t>
                      </a:r>
                    </a:p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Nitride 6000 ± 1200 Å</a:t>
                      </a:r>
                      <a:endParaRPr lang="en-US" alt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H20-070-24-62C02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569287" y="5265530"/>
            <a:ext cx="1118399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97" name="Text Box 4"/>
          <p:cNvSpPr txBox="1">
            <a:spLocks noChangeArrowheads="1"/>
          </p:cNvSpPr>
          <p:nvPr/>
        </p:nvSpPr>
        <p:spPr bwMode="auto">
          <a:xfrm>
            <a:off x="2493759" y="158825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98" name="Text Box 6"/>
          <p:cNvSpPr txBox="1">
            <a:spLocks noChangeArrowheads="1"/>
          </p:cNvSpPr>
          <p:nvPr/>
        </p:nvSpPr>
        <p:spPr bwMode="auto">
          <a:xfrm>
            <a:off x="3719309" y="1586664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99" name="Text Box 7"/>
          <p:cNvSpPr txBox="1">
            <a:spLocks noChangeArrowheads="1"/>
          </p:cNvSpPr>
          <p:nvPr/>
        </p:nvSpPr>
        <p:spPr bwMode="auto">
          <a:xfrm>
            <a:off x="4389234" y="2588377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100" name="Text Box 8"/>
          <p:cNvSpPr txBox="1">
            <a:spLocks noChangeArrowheads="1"/>
          </p:cNvSpPr>
          <p:nvPr/>
        </p:nvSpPr>
        <p:spPr bwMode="auto">
          <a:xfrm>
            <a:off x="4389234" y="3321802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101" name="Text Box 9"/>
          <p:cNvSpPr txBox="1">
            <a:spLocks noChangeArrowheads="1"/>
          </p:cNvSpPr>
          <p:nvPr/>
        </p:nvSpPr>
        <p:spPr bwMode="auto">
          <a:xfrm>
            <a:off x="4378121" y="3848852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102" name="Text Box 10"/>
          <p:cNvSpPr txBox="1">
            <a:spLocks noChangeArrowheads="1"/>
          </p:cNvSpPr>
          <p:nvPr/>
        </p:nvSpPr>
        <p:spPr bwMode="auto">
          <a:xfrm>
            <a:off x="4368596" y="459180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103" name="Text Box 11"/>
          <p:cNvSpPr txBox="1">
            <a:spLocks noChangeArrowheads="1"/>
          </p:cNvSpPr>
          <p:nvPr/>
        </p:nvSpPr>
        <p:spPr bwMode="auto">
          <a:xfrm>
            <a:off x="2935084" y="516647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  <a:endParaRPr lang="en-US" altLang="en-US"/>
          </a:p>
        </p:txBody>
      </p:sp>
      <p:sp>
        <p:nvSpPr>
          <p:cNvPr id="104" name="Text Box 12"/>
          <p:cNvSpPr txBox="1">
            <a:spLocks noChangeArrowheads="1"/>
          </p:cNvSpPr>
          <p:nvPr/>
        </p:nvSpPr>
        <p:spPr bwMode="auto">
          <a:xfrm>
            <a:off x="2479471" y="5168064"/>
            <a:ext cx="4365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105" name="Text Box 13"/>
          <p:cNvSpPr txBox="1">
            <a:spLocks noChangeArrowheads="1"/>
          </p:cNvSpPr>
          <p:nvPr/>
        </p:nvSpPr>
        <p:spPr bwMode="auto">
          <a:xfrm>
            <a:off x="2036559" y="5164889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106" name="Text Box 14"/>
          <p:cNvSpPr txBox="1">
            <a:spLocks noChangeArrowheads="1"/>
          </p:cNvSpPr>
          <p:nvPr/>
        </p:nvSpPr>
        <p:spPr bwMode="auto">
          <a:xfrm>
            <a:off x="1009446" y="3875839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107" name="Text Box 15"/>
          <p:cNvSpPr txBox="1">
            <a:spLocks noChangeArrowheads="1"/>
          </p:cNvSpPr>
          <p:nvPr/>
        </p:nvSpPr>
        <p:spPr bwMode="auto">
          <a:xfrm>
            <a:off x="996746" y="340435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108" name="Text Box 16"/>
          <p:cNvSpPr txBox="1">
            <a:spLocks noChangeArrowheads="1"/>
          </p:cNvSpPr>
          <p:nvPr/>
        </p:nvSpPr>
        <p:spPr bwMode="auto">
          <a:xfrm>
            <a:off x="1003096" y="2624889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109" name="Text Box 17"/>
          <p:cNvSpPr txBox="1">
            <a:spLocks noChangeArrowheads="1"/>
          </p:cNvSpPr>
          <p:nvPr/>
        </p:nvSpPr>
        <p:spPr bwMode="auto">
          <a:xfrm>
            <a:off x="1515859" y="158190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110" name="Text Box 20"/>
          <p:cNvSpPr txBox="1">
            <a:spLocks noChangeArrowheads="1"/>
          </p:cNvSpPr>
          <p:nvPr/>
        </p:nvSpPr>
        <p:spPr bwMode="auto">
          <a:xfrm>
            <a:off x="2916034" y="1429502"/>
            <a:ext cx="45243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VCC</a:t>
            </a:r>
          </a:p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pic>
        <p:nvPicPr>
          <p:cNvPr id="1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909" y="1851777"/>
            <a:ext cx="3094037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" name="Right Triangle 111"/>
          <p:cNvSpPr/>
          <p:nvPr/>
        </p:nvSpPr>
        <p:spPr>
          <a:xfrm rot="5400000">
            <a:off x="1172591" y="1785156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3289334" y="1863911"/>
            <a:ext cx="199549" cy="65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Straight Arrow Connector 14"/>
          <p:cNvCxnSpPr>
            <a:stCxn id="34" idx="1"/>
            <a:endCxn id="13" idx="6"/>
          </p:cNvCxnSpPr>
          <p:nvPr/>
        </p:nvCxnSpPr>
        <p:spPr>
          <a:xfrm flipH="1" flipV="1">
            <a:off x="3488883" y="2189661"/>
            <a:ext cx="1080404" cy="339903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137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12</cp:revision>
  <dcterms:created xsi:type="dcterms:W3CDTF">2017-08-24T14:54:01Z</dcterms:created>
  <dcterms:modified xsi:type="dcterms:W3CDTF">2018-09-26T08:30:22Z</dcterms:modified>
</cp:coreProperties>
</file>