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HC08DIE2S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HC08DIE2HR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 </a:t>
            </a:r>
            <a:r>
              <a:rPr lang="fr-FR" altLang="en-US" sz="1400" dirty="0" smtClean="0"/>
              <a:t>R008 2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500484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H20-060-24-62C02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16" name="Text Box 4"/>
          <p:cNvSpPr txBox="1">
            <a:spLocks noChangeArrowheads="1"/>
          </p:cNvSpPr>
          <p:nvPr/>
        </p:nvSpPr>
        <p:spPr bwMode="auto">
          <a:xfrm>
            <a:off x="2443278" y="163438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17" name="Text Box 6"/>
          <p:cNvSpPr txBox="1">
            <a:spLocks noChangeArrowheads="1"/>
          </p:cNvSpPr>
          <p:nvPr/>
        </p:nvSpPr>
        <p:spPr bwMode="auto">
          <a:xfrm>
            <a:off x="3889490" y="162486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18" name="Text Box 7"/>
          <p:cNvSpPr txBox="1">
            <a:spLocks noChangeArrowheads="1"/>
          </p:cNvSpPr>
          <p:nvPr/>
        </p:nvSpPr>
        <p:spPr bwMode="auto">
          <a:xfrm>
            <a:off x="4426065" y="268848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19" name="Text Box 8"/>
          <p:cNvSpPr txBox="1">
            <a:spLocks noChangeArrowheads="1"/>
          </p:cNvSpPr>
          <p:nvPr/>
        </p:nvSpPr>
        <p:spPr bwMode="auto">
          <a:xfrm>
            <a:off x="4427653" y="3325075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20" name="Text Box 9"/>
          <p:cNvSpPr txBox="1">
            <a:spLocks noChangeArrowheads="1"/>
          </p:cNvSpPr>
          <p:nvPr/>
        </p:nvSpPr>
        <p:spPr bwMode="auto">
          <a:xfrm>
            <a:off x="4432415" y="390451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21" name="Text Box 10"/>
          <p:cNvSpPr txBox="1">
            <a:spLocks noChangeArrowheads="1"/>
          </p:cNvSpPr>
          <p:nvPr/>
        </p:nvSpPr>
        <p:spPr bwMode="auto">
          <a:xfrm>
            <a:off x="3854565" y="504751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22" name="Text Box 11"/>
          <p:cNvSpPr txBox="1">
            <a:spLocks noChangeArrowheads="1"/>
          </p:cNvSpPr>
          <p:nvPr/>
        </p:nvSpPr>
        <p:spPr bwMode="auto">
          <a:xfrm>
            <a:off x="3344978" y="504433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123" name="Text Box 12"/>
          <p:cNvSpPr txBox="1">
            <a:spLocks noChangeArrowheads="1"/>
          </p:cNvSpPr>
          <p:nvPr/>
        </p:nvSpPr>
        <p:spPr bwMode="auto">
          <a:xfrm>
            <a:off x="2471853" y="5055450"/>
            <a:ext cx="4365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24" name="Text Box 13"/>
          <p:cNvSpPr txBox="1">
            <a:spLocks noChangeArrowheads="1"/>
          </p:cNvSpPr>
          <p:nvPr/>
        </p:nvSpPr>
        <p:spPr bwMode="auto">
          <a:xfrm>
            <a:off x="1293928" y="450141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25" name="Text Box 14"/>
          <p:cNvSpPr txBox="1">
            <a:spLocks noChangeArrowheads="1"/>
          </p:cNvSpPr>
          <p:nvPr/>
        </p:nvSpPr>
        <p:spPr bwMode="auto">
          <a:xfrm>
            <a:off x="1287578" y="384260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26" name="Text Box 15"/>
          <p:cNvSpPr txBox="1">
            <a:spLocks noChangeArrowheads="1"/>
          </p:cNvSpPr>
          <p:nvPr/>
        </p:nvSpPr>
        <p:spPr bwMode="auto">
          <a:xfrm>
            <a:off x="1300278" y="327427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1289165" y="274246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28" name="Text Box 17"/>
          <p:cNvSpPr txBox="1">
            <a:spLocks noChangeArrowheads="1"/>
          </p:cNvSpPr>
          <p:nvPr/>
        </p:nvSpPr>
        <p:spPr bwMode="auto">
          <a:xfrm>
            <a:off x="1809865" y="162962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29" name="Text Box 20"/>
          <p:cNvSpPr txBox="1">
            <a:spLocks noChangeArrowheads="1"/>
          </p:cNvSpPr>
          <p:nvPr/>
        </p:nvSpPr>
        <p:spPr bwMode="auto">
          <a:xfrm>
            <a:off x="3246553" y="1485162"/>
            <a:ext cx="452437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30" name="Right Triangle 129"/>
          <p:cNvSpPr/>
          <p:nvPr/>
        </p:nvSpPr>
        <p:spPr>
          <a:xfrm rot="5400000">
            <a:off x="1453932" y="1816703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131" name="Picture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102" y="1886799"/>
            <a:ext cx="2952309" cy="3157537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3080775" y="4356839"/>
            <a:ext cx="224300" cy="512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Straight Arrow Connector 17"/>
          <p:cNvCxnSpPr>
            <a:stCxn id="34" idx="0"/>
            <a:endCxn id="16" idx="6"/>
          </p:cNvCxnSpPr>
          <p:nvPr/>
        </p:nvCxnSpPr>
        <p:spPr>
          <a:xfrm flipH="1" flipV="1">
            <a:off x="3305075" y="4612851"/>
            <a:ext cx="1823412" cy="6526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138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13</cp:revision>
  <dcterms:created xsi:type="dcterms:W3CDTF">2017-08-24T14:54:01Z</dcterms:created>
  <dcterms:modified xsi:type="dcterms:W3CDTF">2018-09-26T11:43:37Z</dcterms:modified>
</cp:coreProperties>
</file>