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HC04DIE2S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HC04DIE2HR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 R004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886541"/>
              </p:ext>
            </p:extLst>
          </p:nvPr>
        </p:nvGraphicFramePr>
        <p:xfrm>
          <a:off x="5906929" y="1989211"/>
          <a:ext cx="3840914" cy="2560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±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Al(98.5%)/Si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/CU(0.5%)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µm ± 0.2 µm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Å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 6000 ± 1200 Å</a:t>
                      </a:r>
                      <a:endParaRPr lang="en-US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>
                  <a:latin typeface="Times New Roman"/>
                  <a:ea typeface="Times New Roman"/>
                </a:rPr>
                <a:t> </a:t>
              </a:r>
              <a:r>
                <a:rPr lang="en-US" sz="1100" smtClean="0">
                  <a:latin typeface="Times New Roman"/>
                  <a:ea typeface="Times New Roman"/>
                </a:rPr>
                <a:t>H20-060-24-62C02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569287" y="5265530"/>
            <a:ext cx="11183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55" name="Text Box 48"/>
          <p:cNvSpPr txBox="1">
            <a:spLocks noChangeArrowheads="1"/>
          </p:cNvSpPr>
          <p:nvPr/>
        </p:nvSpPr>
        <p:spPr bwMode="auto">
          <a:xfrm>
            <a:off x="2409341" y="139605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56" name="Text Box 50"/>
          <p:cNvSpPr txBox="1">
            <a:spLocks noChangeArrowheads="1"/>
          </p:cNvSpPr>
          <p:nvPr/>
        </p:nvSpPr>
        <p:spPr bwMode="auto">
          <a:xfrm>
            <a:off x="3865078" y="1384938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57" name="Text Box 51"/>
          <p:cNvSpPr txBox="1">
            <a:spLocks noChangeArrowheads="1"/>
          </p:cNvSpPr>
          <p:nvPr/>
        </p:nvSpPr>
        <p:spPr bwMode="auto">
          <a:xfrm>
            <a:off x="4588978" y="2521588"/>
            <a:ext cx="344488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58" name="Text Box 52"/>
          <p:cNvSpPr txBox="1">
            <a:spLocks noChangeArrowheads="1"/>
          </p:cNvSpPr>
          <p:nvPr/>
        </p:nvSpPr>
        <p:spPr bwMode="auto">
          <a:xfrm>
            <a:off x="4596916" y="3307400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59" name="Text Box 53"/>
          <p:cNvSpPr txBox="1">
            <a:spLocks noChangeArrowheads="1"/>
          </p:cNvSpPr>
          <p:nvPr/>
        </p:nvSpPr>
        <p:spPr bwMode="auto">
          <a:xfrm>
            <a:off x="4595328" y="3790000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60" name="Text Box 54"/>
          <p:cNvSpPr txBox="1">
            <a:spLocks noChangeArrowheads="1"/>
          </p:cNvSpPr>
          <p:nvPr/>
        </p:nvSpPr>
        <p:spPr bwMode="auto">
          <a:xfrm>
            <a:off x="4611203" y="460438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61" name="Text Box 55"/>
          <p:cNvSpPr txBox="1">
            <a:spLocks noChangeArrowheads="1"/>
          </p:cNvSpPr>
          <p:nvPr/>
        </p:nvSpPr>
        <p:spPr bwMode="auto">
          <a:xfrm>
            <a:off x="3426928" y="526637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62" name="Text Box 56"/>
          <p:cNvSpPr txBox="1">
            <a:spLocks noChangeArrowheads="1"/>
          </p:cNvSpPr>
          <p:nvPr/>
        </p:nvSpPr>
        <p:spPr bwMode="auto">
          <a:xfrm>
            <a:off x="2569678" y="5267963"/>
            <a:ext cx="4365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63" name="Text Box 57"/>
          <p:cNvSpPr txBox="1">
            <a:spLocks noChangeArrowheads="1"/>
          </p:cNvSpPr>
          <p:nvPr/>
        </p:nvSpPr>
        <p:spPr bwMode="auto">
          <a:xfrm>
            <a:off x="1826728" y="525685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64" name="Text Box 58"/>
          <p:cNvSpPr txBox="1">
            <a:spLocks noChangeArrowheads="1"/>
          </p:cNvSpPr>
          <p:nvPr/>
        </p:nvSpPr>
        <p:spPr bwMode="auto">
          <a:xfrm>
            <a:off x="1164741" y="413607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65" name="Text Box 59"/>
          <p:cNvSpPr txBox="1">
            <a:spLocks noChangeArrowheads="1"/>
          </p:cNvSpPr>
          <p:nvPr/>
        </p:nvSpPr>
        <p:spPr bwMode="auto">
          <a:xfrm>
            <a:off x="1177441" y="332010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66" name="Text Box 60"/>
          <p:cNvSpPr txBox="1">
            <a:spLocks noChangeArrowheads="1"/>
          </p:cNvSpPr>
          <p:nvPr/>
        </p:nvSpPr>
        <p:spPr bwMode="auto">
          <a:xfrm>
            <a:off x="1166328" y="266287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67" name="Text Box 61"/>
          <p:cNvSpPr txBox="1">
            <a:spLocks noChangeArrowheads="1"/>
          </p:cNvSpPr>
          <p:nvPr/>
        </p:nvSpPr>
        <p:spPr bwMode="auto">
          <a:xfrm>
            <a:off x="1793391" y="139763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68" name="Text Box 68"/>
          <p:cNvSpPr txBox="1">
            <a:spLocks noChangeArrowheads="1"/>
          </p:cNvSpPr>
          <p:nvPr/>
        </p:nvSpPr>
        <p:spPr bwMode="auto">
          <a:xfrm>
            <a:off x="3061803" y="1254763"/>
            <a:ext cx="452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VCC</a:t>
            </a:r>
          </a:p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69" name="Right Triangle 68"/>
          <p:cNvSpPr/>
          <p:nvPr/>
        </p:nvSpPr>
        <p:spPr>
          <a:xfrm rot="5400000">
            <a:off x="1303241" y="1576362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266" y="1719362"/>
            <a:ext cx="3182937" cy="351843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540892" y="1814013"/>
            <a:ext cx="252499" cy="7075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Straight Arrow Connector 6"/>
          <p:cNvCxnSpPr>
            <a:stCxn id="34" idx="0"/>
            <a:endCxn id="5" idx="6"/>
          </p:cNvCxnSpPr>
          <p:nvPr/>
        </p:nvCxnSpPr>
        <p:spPr>
          <a:xfrm flipH="1" flipV="1">
            <a:off x="1793391" y="2167801"/>
            <a:ext cx="3335096" cy="30977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137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10</cp:revision>
  <dcterms:created xsi:type="dcterms:W3CDTF">2017-08-24T14:54:01Z</dcterms:created>
  <dcterms:modified xsi:type="dcterms:W3CDTF">2018-09-26T08:22:23Z</dcterms:modified>
</cp:coreProperties>
</file>