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HC4040DIE2S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HC4040DIE2HR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 Z440-3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67491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H20-110-24-62C02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2997529" y="172409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3743654" y="1722511"/>
            <a:ext cx="3222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4458029" y="3710061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4450092" y="4683198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80" name="Text Box 9"/>
          <p:cNvSpPr txBox="1">
            <a:spLocks noChangeArrowheads="1"/>
          </p:cNvSpPr>
          <p:nvPr/>
        </p:nvSpPr>
        <p:spPr bwMode="auto">
          <a:xfrm>
            <a:off x="4021467" y="5449961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3621417" y="543884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82" name="Text Box 11"/>
          <p:cNvSpPr txBox="1">
            <a:spLocks noChangeArrowheads="1"/>
          </p:cNvSpPr>
          <p:nvPr/>
        </p:nvSpPr>
        <p:spPr bwMode="auto">
          <a:xfrm>
            <a:off x="2897517" y="5453136"/>
            <a:ext cx="43656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  <a:p>
            <a:pPr eaLnBrk="1" hangingPunct="1"/>
            <a:r>
              <a:rPr lang="en-US" altLang="en-US"/>
              <a:t>VSS</a:t>
            </a:r>
          </a:p>
        </p:txBody>
      </p:sp>
      <p:sp>
        <p:nvSpPr>
          <p:cNvPr id="83" name="Text Box 12"/>
          <p:cNvSpPr txBox="1">
            <a:spLocks noChangeArrowheads="1"/>
          </p:cNvSpPr>
          <p:nvPr/>
        </p:nvSpPr>
        <p:spPr bwMode="auto">
          <a:xfrm>
            <a:off x="2103767" y="5437261"/>
            <a:ext cx="2524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</p:txBody>
      </p:sp>
      <p:sp>
        <p:nvSpPr>
          <p:cNvPr id="84" name="Text Box 13"/>
          <p:cNvSpPr txBox="1">
            <a:spLocks noChangeArrowheads="1"/>
          </p:cNvSpPr>
          <p:nvPr/>
        </p:nvSpPr>
        <p:spPr bwMode="auto">
          <a:xfrm>
            <a:off x="1741817" y="481337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1727529" y="349733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86" name="Text Box 15"/>
          <p:cNvSpPr txBox="1">
            <a:spLocks noChangeArrowheads="1"/>
          </p:cNvSpPr>
          <p:nvPr/>
        </p:nvSpPr>
        <p:spPr bwMode="auto">
          <a:xfrm>
            <a:off x="1730704" y="263532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87" name="Text Box 16"/>
          <p:cNvSpPr txBox="1">
            <a:spLocks noChangeArrowheads="1"/>
          </p:cNvSpPr>
          <p:nvPr/>
        </p:nvSpPr>
        <p:spPr bwMode="auto">
          <a:xfrm>
            <a:off x="2075192" y="173203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88" name="Text Box 17"/>
          <p:cNvSpPr txBox="1">
            <a:spLocks noChangeArrowheads="1"/>
          </p:cNvSpPr>
          <p:nvPr/>
        </p:nvSpPr>
        <p:spPr bwMode="auto">
          <a:xfrm>
            <a:off x="2568904" y="172727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89" name="Text Box 20"/>
          <p:cNvSpPr txBox="1">
            <a:spLocks noChangeArrowheads="1"/>
          </p:cNvSpPr>
          <p:nvPr/>
        </p:nvSpPr>
        <p:spPr bwMode="auto">
          <a:xfrm>
            <a:off x="3322967" y="1592336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pic>
        <p:nvPicPr>
          <p:cNvPr id="9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79" y="1989211"/>
            <a:ext cx="2446338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 Box 6"/>
          <p:cNvSpPr txBox="1">
            <a:spLocks noChangeArrowheads="1"/>
          </p:cNvSpPr>
          <p:nvPr/>
        </p:nvSpPr>
        <p:spPr bwMode="auto">
          <a:xfrm>
            <a:off x="4454854" y="2717873"/>
            <a:ext cx="32385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92" name="Text Box 6"/>
          <p:cNvSpPr txBox="1">
            <a:spLocks noChangeArrowheads="1"/>
          </p:cNvSpPr>
          <p:nvPr/>
        </p:nvSpPr>
        <p:spPr bwMode="auto">
          <a:xfrm>
            <a:off x="4448504" y="3003623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93" name="Right Triangle 92"/>
          <p:cNvSpPr/>
          <p:nvPr/>
        </p:nvSpPr>
        <p:spPr>
          <a:xfrm rot="5400000">
            <a:off x="1890332" y="1911798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3981355" y="4813373"/>
            <a:ext cx="345137" cy="3530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Straight Arrow Connector 11"/>
          <p:cNvCxnSpPr>
            <a:stCxn id="34" idx="0"/>
            <a:endCxn id="10" idx="6"/>
          </p:cNvCxnSpPr>
          <p:nvPr/>
        </p:nvCxnSpPr>
        <p:spPr>
          <a:xfrm flipH="1" flipV="1">
            <a:off x="4326492" y="4989876"/>
            <a:ext cx="801995" cy="2756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139</Words>
  <Application>Microsoft Office PowerPoint</Application>
  <PresentationFormat>Widescreen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11</cp:revision>
  <dcterms:created xsi:type="dcterms:W3CDTF">2017-08-24T14:54:01Z</dcterms:created>
  <dcterms:modified xsi:type="dcterms:W3CDTF">2018-09-26T08:25:58Z</dcterms:modified>
</cp:coreProperties>
</file>