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</a:t>
            </a:r>
            <a:r>
              <a:rPr lang="fr-FR" altLang="en-US" sz="1400" b="1"/>
              <a:t>:</a:t>
            </a:r>
            <a:r>
              <a:rPr lang="fr-FR" altLang="en-US" sz="1400"/>
              <a:t>   </a:t>
            </a:r>
            <a:r>
              <a:rPr lang="fr-FR" altLang="en-US" sz="1400" smtClean="0"/>
              <a:t>4556BEDIE2S</a:t>
            </a:r>
            <a:r>
              <a:rPr lang="fr-FR" altLang="en-US" sz="1400"/>
              <a:t>, </a:t>
            </a:r>
            <a:r>
              <a:rPr lang="fr-FR" altLang="en-US" sz="1400" smtClean="0"/>
              <a:t>4556BEDIE2HR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REFERENCE: </a:t>
            </a:r>
            <a:r>
              <a:rPr lang="fr-FR" altLang="en-US" sz="1400" b="1" dirty="0" smtClean="0"/>
              <a:t>4556</a:t>
            </a:r>
            <a:r>
              <a:rPr lang="fr-FR" altLang="en-US" sz="1400" dirty="0" smtClean="0"/>
              <a:t>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3820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683935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X 79mils²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4489498" y="5353697"/>
            <a:ext cx="118367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36" name="Text Box 48"/>
          <p:cNvSpPr txBox="1">
            <a:spLocks noChangeArrowheads="1"/>
          </p:cNvSpPr>
          <p:nvPr/>
        </p:nvSpPr>
        <p:spPr bwMode="auto">
          <a:xfrm>
            <a:off x="2528011" y="165080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38" name="Text Box 49"/>
          <p:cNvSpPr txBox="1">
            <a:spLocks noChangeArrowheads="1"/>
          </p:cNvSpPr>
          <p:nvPr/>
        </p:nvSpPr>
        <p:spPr bwMode="auto">
          <a:xfrm>
            <a:off x="4847349" y="2287391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39" name="Text Box 50"/>
          <p:cNvSpPr txBox="1">
            <a:spLocks noChangeArrowheads="1"/>
          </p:cNvSpPr>
          <p:nvPr/>
        </p:nvSpPr>
        <p:spPr bwMode="auto">
          <a:xfrm>
            <a:off x="4853699" y="277316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40" name="Text Box 51"/>
          <p:cNvSpPr txBox="1">
            <a:spLocks noChangeArrowheads="1"/>
          </p:cNvSpPr>
          <p:nvPr/>
        </p:nvSpPr>
        <p:spPr bwMode="auto">
          <a:xfrm>
            <a:off x="4856874" y="343991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41" name="Text Box 52"/>
          <p:cNvSpPr txBox="1">
            <a:spLocks noChangeArrowheads="1"/>
          </p:cNvSpPr>
          <p:nvPr/>
        </p:nvSpPr>
        <p:spPr bwMode="auto">
          <a:xfrm>
            <a:off x="4848936" y="3897116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42" name="Text Box 53"/>
          <p:cNvSpPr txBox="1">
            <a:spLocks noChangeArrowheads="1"/>
          </p:cNvSpPr>
          <p:nvPr/>
        </p:nvSpPr>
        <p:spPr bwMode="auto">
          <a:xfrm>
            <a:off x="4474286" y="5111553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43" name="Text Box 54"/>
          <p:cNvSpPr txBox="1">
            <a:spLocks noChangeArrowheads="1"/>
          </p:cNvSpPr>
          <p:nvPr/>
        </p:nvSpPr>
        <p:spPr bwMode="auto">
          <a:xfrm>
            <a:off x="3771024" y="511631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44" name="Text Box 55"/>
          <p:cNvSpPr txBox="1">
            <a:spLocks noChangeArrowheads="1"/>
          </p:cNvSpPr>
          <p:nvPr/>
        </p:nvSpPr>
        <p:spPr bwMode="auto">
          <a:xfrm>
            <a:off x="3145549" y="5114728"/>
            <a:ext cx="43656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45" name="Text Box 56"/>
          <p:cNvSpPr txBox="1">
            <a:spLocks noChangeArrowheads="1"/>
          </p:cNvSpPr>
          <p:nvPr/>
        </p:nvSpPr>
        <p:spPr bwMode="auto">
          <a:xfrm>
            <a:off x="2483561" y="5116316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  <a:endParaRPr lang="en-US" altLang="en-US"/>
          </a:p>
        </p:txBody>
      </p:sp>
      <p:sp>
        <p:nvSpPr>
          <p:cNvPr id="46" name="Text Box 57"/>
          <p:cNvSpPr txBox="1">
            <a:spLocks noChangeArrowheads="1"/>
          </p:cNvSpPr>
          <p:nvPr/>
        </p:nvSpPr>
        <p:spPr bwMode="auto">
          <a:xfrm>
            <a:off x="1812049" y="5105203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47" name="Text Box 58"/>
          <p:cNvSpPr txBox="1">
            <a:spLocks noChangeArrowheads="1"/>
          </p:cNvSpPr>
          <p:nvPr/>
        </p:nvSpPr>
        <p:spPr bwMode="auto">
          <a:xfrm>
            <a:off x="1424699" y="3887591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48" name="Text Box 59"/>
          <p:cNvSpPr txBox="1">
            <a:spLocks noChangeArrowheads="1"/>
          </p:cNvSpPr>
          <p:nvPr/>
        </p:nvSpPr>
        <p:spPr bwMode="auto">
          <a:xfrm>
            <a:off x="1437399" y="342562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49" name="Text Box 60"/>
          <p:cNvSpPr txBox="1">
            <a:spLocks noChangeArrowheads="1"/>
          </p:cNvSpPr>
          <p:nvPr/>
        </p:nvSpPr>
        <p:spPr bwMode="auto">
          <a:xfrm>
            <a:off x="1426286" y="2866828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50" name="Text Box 61"/>
          <p:cNvSpPr txBox="1">
            <a:spLocks noChangeArrowheads="1"/>
          </p:cNvSpPr>
          <p:nvPr/>
        </p:nvSpPr>
        <p:spPr bwMode="auto">
          <a:xfrm>
            <a:off x="1432636" y="2268341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51" name="Text Box 68"/>
          <p:cNvSpPr txBox="1">
            <a:spLocks noChangeArrowheads="1"/>
          </p:cNvSpPr>
          <p:nvPr/>
        </p:nvSpPr>
        <p:spPr bwMode="auto">
          <a:xfrm>
            <a:off x="3188411" y="1501578"/>
            <a:ext cx="4540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52" name="Text Box 70"/>
          <p:cNvSpPr txBox="1">
            <a:spLocks noChangeArrowheads="1"/>
          </p:cNvSpPr>
          <p:nvPr/>
        </p:nvSpPr>
        <p:spPr bwMode="auto">
          <a:xfrm>
            <a:off x="3783724" y="1642866"/>
            <a:ext cx="3222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099" y="1928616"/>
            <a:ext cx="3136900" cy="31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ight Triangle 53"/>
          <p:cNvSpPr/>
          <p:nvPr/>
        </p:nvSpPr>
        <p:spPr>
          <a:xfrm rot="5400000">
            <a:off x="1588541" y="1827527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" name="Oval 2"/>
          <p:cNvSpPr/>
          <p:nvPr/>
        </p:nvSpPr>
        <p:spPr>
          <a:xfrm>
            <a:off x="2892122" y="1969731"/>
            <a:ext cx="366713" cy="358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Straight Arrow Connector 4"/>
          <p:cNvCxnSpPr>
            <a:stCxn id="34" idx="1"/>
            <a:endCxn id="3" idx="5"/>
          </p:cNvCxnSpPr>
          <p:nvPr/>
        </p:nvCxnSpPr>
        <p:spPr>
          <a:xfrm flipH="1" flipV="1">
            <a:off x="3205131" y="2275965"/>
            <a:ext cx="1284367" cy="34008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130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12</cp:revision>
  <dcterms:created xsi:type="dcterms:W3CDTF">2017-08-24T14:54:01Z</dcterms:created>
  <dcterms:modified xsi:type="dcterms:W3CDTF">2018-10-04T09:23:56Z</dcterms:modified>
</cp:coreProperties>
</file>