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4015BEDIE2S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4015BEDIE2HR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</a:t>
            </a:r>
            <a:r>
              <a:rPr lang="fr-FR" altLang="en-US" sz="1400" b="1" dirty="0" smtClean="0"/>
              <a:t>REFERENCE: </a:t>
            </a:r>
            <a:r>
              <a:rPr lang="fr-FR" altLang="en-US" sz="1400" smtClean="0"/>
              <a:t>NC415A </a:t>
            </a:r>
            <a:r>
              <a:rPr lang="fr-FR" altLang="en-US" sz="1400" smtClean="0"/>
              <a:t>P15b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905184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X 80mils²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H20-110-24-62C02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3487244" y="1486142"/>
            <a:ext cx="45266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VDD</a:t>
            </a:r>
          </a:p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16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4982582" y="4297578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12</a:t>
            </a:r>
            <a:endParaRPr lang="fr-FR" altLang="en-US" dirty="0">
              <a:solidFill>
                <a:schemeClr val="tx1"/>
              </a:solidFill>
            </a:endParaRPr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4579549" y="5163257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11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0" name="Text Box 9"/>
          <p:cNvSpPr txBox="1">
            <a:spLocks noChangeArrowheads="1"/>
          </p:cNvSpPr>
          <p:nvPr/>
        </p:nvSpPr>
        <p:spPr bwMode="auto">
          <a:xfrm>
            <a:off x="4217859" y="5163257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10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3802776" y="5163257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9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2" name="Text Box 11"/>
          <p:cNvSpPr txBox="1">
            <a:spLocks noChangeArrowheads="1"/>
          </p:cNvSpPr>
          <p:nvPr/>
        </p:nvSpPr>
        <p:spPr bwMode="auto">
          <a:xfrm>
            <a:off x="2346663" y="515926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7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3" name="Text Box 13"/>
          <p:cNvSpPr txBox="1">
            <a:spLocks noChangeArrowheads="1"/>
          </p:cNvSpPr>
          <p:nvPr/>
        </p:nvSpPr>
        <p:spPr bwMode="auto">
          <a:xfrm>
            <a:off x="2080340" y="4270750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6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4" name="Text Box 14"/>
          <p:cNvSpPr txBox="1">
            <a:spLocks noChangeArrowheads="1"/>
          </p:cNvSpPr>
          <p:nvPr/>
        </p:nvSpPr>
        <p:spPr bwMode="auto">
          <a:xfrm>
            <a:off x="2084422" y="3070257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5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5" name="Text Box 15"/>
          <p:cNvSpPr txBox="1">
            <a:spLocks noChangeArrowheads="1"/>
          </p:cNvSpPr>
          <p:nvPr/>
        </p:nvSpPr>
        <p:spPr bwMode="auto">
          <a:xfrm>
            <a:off x="2079452" y="2534176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4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6" name="Text Box 16"/>
          <p:cNvSpPr txBox="1">
            <a:spLocks noChangeArrowheads="1"/>
          </p:cNvSpPr>
          <p:nvPr/>
        </p:nvSpPr>
        <p:spPr bwMode="auto">
          <a:xfrm>
            <a:off x="2128541" y="1975392"/>
            <a:ext cx="203201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3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7" name="Text Box 17"/>
          <p:cNvSpPr txBox="1">
            <a:spLocks noChangeArrowheads="1"/>
          </p:cNvSpPr>
          <p:nvPr/>
        </p:nvSpPr>
        <p:spPr bwMode="auto">
          <a:xfrm>
            <a:off x="3262010" y="162979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1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8" name="Right Triangle 87"/>
          <p:cNvSpPr/>
          <p:nvPr/>
        </p:nvSpPr>
        <p:spPr>
          <a:xfrm rot="5400000">
            <a:off x="2195531" y="1737741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Text Box 17"/>
          <p:cNvSpPr txBox="1">
            <a:spLocks noChangeArrowheads="1"/>
          </p:cNvSpPr>
          <p:nvPr/>
        </p:nvSpPr>
        <p:spPr bwMode="auto">
          <a:xfrm>
            <a:off x="2824415" y="1629795"/>
            <a:ext cx="25229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>
                <a:solidFill>
                  <a:schemeClr val="tx1"/>
                </a:solidFill>
              </a:rPr>
              <a:t>2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90" name="Text Box 10"/>
          <p:cNvSpPr txBox="1">
            <a:spLocks noChangeArrowheads="1"/>
          </p:cNvSpPr>
          <p:nvPr/>
        </p:nvSpPr>
        <p:spPr bwMode="auto">
          <a:xfrm>
            <a:off x="3411601" y="5156804"/>
            <a:ext cx="45266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8</a:t>
            </a:r>
          </a:p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VDD</a:t>
            </a:r>
            <a:endParaRPr lang="en-US" altLang="en-US" dirty="0">
              <a:solidFill>
                <a:schemeClr val="tx1"/>
              </a:solidFill>
            </a:endParaRPr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460" y="1878197"/>
            <a:ext cx="2634122" cy="328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Text Box 6"/>
          <p:cNvSpPr txBox="1">
            <a:spLocks noChangeArrowheads="1"/>
          </p:cNvSpPr>
          <p:nvPr/>
        </p:nvSpPr>
        <p:spPr bwMode="auto">
          <a:xfrm>
            <a:off x="4664322" y="1591285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15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93" name="Text Box 6"/>
          <p:cNvSpPr txBox="1">
            <a:spLocks noChangeArrowheads="1"/>
          </p:cNvSpPr>
          <p:nvPr/>
        </p:nvSpPr>
        <p:spPr bwMode="auto">
          <a:xfrm>
            <a:off x="4978133" y="2534297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14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94" name="Text Box 6"/>
          <p:cNvSpPr txBox="1">
            <a:spLocks noChangeArrowheads="1"/>
          </p:cNvSpPr>
          <p:nvPr/>
        </p:nvSpPr>
        <p:spPr bwMode="auto">
          <a:xfrm>
            <a:off x="5006882" y="3689148"/>
            <a:ext cx="322822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 dirty="0" smtClean="0">
                <a:solidFill>
                  <a:schemeClr val="tx1"/>
                </a:solidFill>
              </a:rPr>
              <a:t>13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937716" y="1860938"/>
            <a:ext cx="385618" cy="3301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Straight Arrow Connector 10"/>
          <p:cNvCxnSpPr>
            <a:endCxn id="7" idx="5"/>
          </p:cNvCxnSpPr>
          <p:nvPr/>
        </p:nvCxnSpPr>
        <p:spPr>
          <a:xfrm flipH="1" flipV="1">
            <a:off x="3266862" y="2142749"/>
            <a:ext cx="2062842" cy="31194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131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14</cp:revision>
  <dcterms:created xsi:type="dcterms:W3CDTF">2017-08-24T14:54:01Z</dcterms:created>
  <dcterms:modified xsi:type="dcterms:W3CDTF">2018-09-25T10:53:50Z</dcterms:modified>
</cp:coreProperties>
</file>