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12" d="100"/>
          <a:sy n="112" d="100"/>
        </p:scale>
        <p:origin x="-3654" y="-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11/9/2018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 smtClean="0"/>
              <a:t>2N5154DIE2HR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 smtClean="0"/>
              <a:t>0034S6R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84415" y="4526897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H20-070-24-62C02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B: Base</a:t>
            </a:r>
          </a:p>
          <a:p>
            <a:r>
              <a:rPr lang="fr-FR" sz="1400" dirty="0" smtClean="0"/>
              <a:t>E: </a:t>
            </a:r>
            <a:r>
              <a:rPr lang="fr-FR" sz="1400" dirty="0" err="1" smtClean="0"/>
              <a:t>Emitter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70" y="1978436"/>
            <a:ext cx="2923660" cy="2957342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23872"/>
              </p:ext>
            </p:extLst>
          </p:nvPr>
        </p:nvGraphicFramePr>
        <p:xfrm>
          <a:off x="6084415" y="1978436"/>
          <a:ext cx="5048250" cy="24675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6</a:t>
                      </a:r>
                      <a:r>
                        <a:rPr lang="en-AU" sz="1100" dirty="0" smtClean="0">
                          <a:effectLst/>
                        </a:rPr>
                        <a:t>"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1510 X 1500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NPN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2.7 ÷ 3.3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Au/As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2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TOP GLASSIVATION :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PSG + NITRIDE  1.4 µm</a:t>
                      </a:r>
                      <a:endParaRPr lang="fr-FR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EMITTER PAD SIZE :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299 x 707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300 x 558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01203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96</Words>
  <Application>Microsoft Office PowerPoint</Application>
  <PresentationFormat>Widescreen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22</cp:revision>
  <dcterms:created xsi:type="dcterms:W3CDTF">2017-08-24T14:54:01Z</dcterms:created>
  <dcterms:modified xsi:type="dcterms:W3CDTF">2018-11-09T17:19:09Z</dcterms:modified>
</cp:coreProperties>
</file>