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</a:t>
            </a:r>
            <a:r>
              <a:rPr lang="en-AU" sz="1400" b="1" dirty="0"/>
              <a:t>2N5551RDIE2HR</a:t>
            </a:r>
            <a:endParaRPr lang="fr-FR" altLang="en-US" sz="1400" dirty="0" smtClean="0"/>
          </a:p>
          <a:p>
            <a:pPr algn="ctr"/>
            <a:r>
              <a:rPr lang="fr-FR" altLang="en-US" sz="1400" b="1" dirty="0" smtClean="0"/>
              <a:t>DIE </a:t>
            </a:r>
            <a:r>
              <a:rPr lang="fr-FR" altLang="en-US" sz="1400" b="1" dirty="0"/>
              <a:t>REFERENCE: </a:t>
            </a:r>
            <a:r>
              <a:rPr lang="en-AU" sz="1400" b="1" dirty="0"/>
              <a:t>5551S6X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109129" y="4821253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H20-030-14-62C02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4917" y="1978436"/>
            <a:ext cx="2891224" cy="2809009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4063"/>
              </p:ext>
            </p:extLst>
          </p:nvPr>
        </p:nvGraphicFramePr>
        <p:xfrm>
          <a:off x="6109129" y="1978436"/>
          <a:ext cx="5048250" cy="2583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45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TECHNOLOGICAL AND MECHANICAL</a:t>
                      </a:r>
                      <a:endParaRPr lang="fr-FR" sz="1000" dirty="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 CHARACTERISTICS OF CHIP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6"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425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660 X 660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NPN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2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 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1.8 ÷ 2.0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Au/As    14850 ± 1650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23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14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Dia = 186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BASE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149 x 149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BACKSIDE CONTACT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Collector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573271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31205" y="5568911"/>
            <a:ext cx="485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B: Base</a:t>
            </a:r>
          </a:p>
          <a:p>
            <a:r>
              <a:rPr lang="fr-FR" sz="1400" dirty="0"/>
              <a:t>E: </a:t>
            </a:r>
            <a:r>
              <a:rPr lang="fr-FR" sz="1400" dirty="0" err="1"/>
              <a:t>Emitter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105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17</cp:revision>
  <dcterms:created xsi:type="dcterms:W3CDTF">2017-08-24T14:54:01Z</dcterms:created>
  <dcterms:modified xsi:type="dcterms:W3CDTF">2018-10-26T10:04:37Z</dcterms:modified>
</cp:coreProperties>
</file>