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4001BEDIE2S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4001BEDIE2HR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C4012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P01B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281546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X 49mils²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74" name="Text Box 48"/>
          <p:cNvSpPr txBox="1">
            <a:spLocks noChangeArrowheads="1"/>
          </p:cNvSpPr>
          <p:nvPr/>
        </p:nvSpPr>
        <p:spPr bwMode="auto">
          <a:xfrm>
            <a:off x="3461934" y="182728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75" name="Text Box 50"/>
          <p:cNvSpPr txBox="1">
            <a:spLocks noChangeArrowheads="1"/>
          </p:cNvSpPr>
          <p:nvPr/>
        </p:nvSpPr>
        <p:spPr bwMode="auto">
          <a:xfrm>
            <a:off x="4546664" y="1827285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13</a:t>
            </a:r>
            <a:endParaRPr lang="en-US" altLang="en-US" dirty="0"/>
          </a:p>
        </p:txBody>
      </p:sp>
      <p:sp>
        <p:nvSpPr>
          <p:cNvPr id="76" name="Text Box 51"/>
          <p:cNvSpPr txBox="1">
            <a:spLocks noChangeArrowheads="1"/>
          </p:cNvSpPr>
          <p:nvPr/>
        </p:nvSpPr>
        <p:spPr bwMode="auto">
          <a:xfrm>
            <a:off x="5357387" y="245985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12</a:t>
            </a:r>
            <a:endParaRPr lang="en-US" altLang="en-US" dirty="0"/>
          </a:p>
        </p:txBody>
      </p:sp>
      <p:sp>
        <p:nvSpPr>
          <p:cNvPr id="77" name="Text Box 52"/>
          <p:cNvSpPr txBox="1">
            <a:spLocks noChangeArrowheads="1"/>
          </p:cNvSpPr>
          <p:nvPr/>
        </p:nvSpPr>
        <p:spPr bwMode="auto">
          <a:xfrm>
            <a:off x="5365346" y="319813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11</a:t>
            </a:r>
            <a:endParaRPr lang="en-US" altLang="en-US" dirty="0"/>
          </a:p>
        </p:txBody>
      </p:sp>
      <p:sp>
        <p:nvSpPr>
          <p:cNvPr id="78" name="Text Box 53"/>
          <p:cNvSpPr txBox="1">
            <a:spLocks noChangeArrowheads="1"/>
          </p:cNvSpPr>
          <p:nvPr/>
        </p:nvSpPr>
        <p:spPr bwMode="auto">
          <a:xfrm>
            <a:off x="5355729" y="365244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10</a:t>
            </a:r>
            <a:endParaRPr lang="en-US" altLang="en-US" dirty="0"/>
          </a:p>
        </p:txBody>
      </p:sp>
      <p:sp>
        <p:nvSpPr>
          <p:cNvPr id="79" name="Text Box 54"/>
          <p:cNvSpPr txBox="1">
            <a:spLocks noChangeArrowheads="1"/>
          </p:cNvSpPr>
          <p:nvPr/>
        </p:nvSpPr>
        <p:spPr bwMode="auto">
          <a:xfrm>
            <a:off x="5365346" y="432194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80" name="Text Box 55"/>
          <p:cNvSpPr txBox="1">
            <a:spLocks noChangeArrowheads="1"/>
          </p:cNvSpPr>
          <p:nvPr/>
        </p:nvSpPr>
        <p:spPr bwMode="auto">
          <a:xfrm>
            <a:off x="4546664" y="4975101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81" name="Text Box 56"/>
          <p:cNvSpPr txBox="1">
            <a:spLocks noChangeArrowheads="1"/>
          </p:cNvSpPr>
          <p:nvPr/>
        </p:nvSpPr>
        <p:spPr bwMode="auto">
          <a:xfrm>
            <a:off x="3719985" y="4971174"/>
            <a:ext cx="4365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7</a:t>
            </a:r>
          </a:p>
          <a:p>
            <a:pPr eaLnBrk="1" hangingPunct="1"/>
            <a:r>
              <a:rPr lang="fr-FR" altLang="en-US" dirty="0"/>
              <a:t>VSS</a:t>
            </a:r>
            <a:endParaRPr lang="en-US" altLang="en-US" dirty="0"/>
          </a:p>
        </p:txBody>
      </p:sp>
      <p:sp>
        <p:nvSpPr>
          <p:cNvPr id="82" name="Text Box 57"/>
          <p:cNvSpPr txBox="1">
            <a:spLocks noChangeArrowheads="1"/>
          </p:cNvSpPr>
          <p:nvPr/>
        </p:nvSpPr>
        <p:spPr bwMode="auto">
          <a:xfrm>
            <a:off x="3463399" y="4971174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83" name="Text Box 58"/>
          <p:cNvSpPr txBox="1">
            <a:spLocks noChangeArrowheads="1"/>
          </p:cNvSpPr>
          <p:nvPr/>
        </p:nvSpPr>
        <p:spPr bwMode="auto">
          <a:xfrm>
            <a:off x="2308196" y="4304714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84" name="Text Box 59"/>
          <p:cNvSpPr txBox="1">
            <a:spLocks noChangeArrowheads="1"/>
          </p:cNvSpPr>
          <p:nvPr/>
        </p:nvSpPr>
        <p:spPr bwMode="auto">
          <a:xfrm>
            <a:off x="2318934" y="353859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85" name="Text Box 60"/>
          <p:cNvSpPr txBox="1">
            <a:spLocks noChangeArrowheads="1"/>
          </p:cNvSpPr>
          <p:nvPr/>
        </p:nvSpPr>
        <p:spPr bwMode="auto">
          <a:xfrm>
            <a:off x="2332194" y="31942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86" name="Text Box 61"/>
          <p:cNvSpPr txBox="1">
            <a:spLocks noChangeArrowheads="1"/>
          </p:cNvSpPr>
          <p:nvPr/>
        </p:nvSpPr>
        <p:spPr bwMode="auto">
          <a:xfrm>
            <a:off x="2332194" y="245592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2</a:t>
            </a:r>
            <a:endParaRPr lang="en-US" altLang="en-US" dirty="0"/>
          </a:p>
        </p:txBody>
      </p:sp>
      <p:sp>
        <p:nvSpPr>
          <p:cNvPr id="87" name="Right Triangle 86"/>
          <p:cNvSpPr/>
          <p:nvPr/>
        </p:nvSpPr>
        <p:spPr>
          <a:xfrm rot="5400000">
            <a:off x="2513737" y="1952909"/>
            <a:ext cx="25609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1843" y="2165631"/>
            <a:ext cx="2895486" cy="271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Oval 16"/>
          <p:cNvSpPr/>
          <p:nvPr/>
        </p:nvSpPr>
        <p:spPr>
          <a:xfrm>
            <a:off x="2803245" y="2089648"/>
            <a:ext cx="416220" cy="4472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Straight Arrow Connector 41"/>
          <p:cNvCxnSpPr>
            <a:stCxn id="34" idx="0"/>
            <a:endCxn id="17" idx="5"/>
          </p:cNvCxnSpPr>
          <p:nvPr/>
        </p:nvCxnSpPr>
        <p:spPr>
          <a:xfrm flipH="1" flipV="1">
            <a:off x="3158511" y="2471441"/>
            <a:ext cx="2138770" cy="27940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128</Words>
  <Application>Microsoft Office PowerPoint</Application>
  <PresentationFormat>Widescreen</PresentationFormat>
  <Paragraphs>47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18</cp:revision>
  <dcterms:created xsi:type="dcterms:W3CDTF">2017-08-24T14:54:01Z</dcterms:created>
  <dcterms:modified xsi:type="dcterms:W3CDTF">2018-09-24T11:52:57Z</dcterms:modified>
</cp:coreProperties>
</file>