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100" d="100"/>
          <a:sy n="100" d="100"/>
        </p:scale>
        <p:origin x="702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 </a:t>
            </a:r>
            <a:r>
              <a:rPr lang="en-AU" sz="1400" b="1" dirty="0" smtClean="0"/>
              <a:t>2N2920ADIE2HR</a:t>
            </a:r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</a:t>
            </a:r>
            <a:r>
              <a:rPr lang="fr-FR" altLang="en-US" sz="1400" b="1" dirty="0" smtClean="0"/>
              <a:t>: </a:t>
            </a:r>
            <a:r>
              <a:rPr lang="en-AU" sz="1400" b="1" dirty="0"/>
              <a:t>S111SRC</a:t>
            </a:r>
            <a:r>
              <a:rPr lang="fr-FR" altLang="en-US" sz="1400" b="1" dirty="0" smtClean="0"/>
              <a:t> 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092653" y="5252660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H20-021-12-62C02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345207"/>
              </p:ext>
            </p:extLst>
          </p:nvPr>
        </p:nvGraphicFramePr>
        <p:xfrm>
          <a:off x="6092653" y="1978436"/>
          <a:ext cx="5048250" cy="30814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087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>
                          <a:effectLst/>
                        </a:rPr>
                        <a:t>TECHNOLOGICAL AND MECHANICAL</a:t>
                      </a:r>
                      <a:endParaRPr lang="fr-FR" sz="100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>
                          <a:effectLst/>
                        </a:rPr>
                        <a:t> CHARACTERISTICS OF CHIP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642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5"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791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457 X 457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791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NPN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6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77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1.8 ÷ 2.2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77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Au/As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448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77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77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100 x 160 μm²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4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BASE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70 x 220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4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2226442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778" y="1978437"/>
            <a:ext cx="2890837" cy="28969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3015" y="5599350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B: Base</a:t>
            </a:r>
          </a:p>
          <a:p>
            <a:r>
              <a:rPr lang="fr-FR" sz="1400" dirty="0"/>
              <a:t>E: </a:t>
            </a:r>
            <a:r>
              <a:rPr lang="fr-FR" sz="1400" dirty="0" err="1"/>
              <a:t>Emitter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106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20</cp:revision>
  <dcterms:created xsi:type="dcterms:W3CDTF">2017-08-24T14:54:01Z</dcterms:created>
  <dcterms:modified xsi:type="dcterms:W3CDTF">2018-10-26T09:50:19Z</dcterms:modified>
</cp:coreProperties>
</file>