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90" d="100"/>
          <a:sy n="90" d="100"/>
        </p:scale>
        <p:origin x="1104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 </a:t>
            </a:r>
            <a:r>
              <a:rPr lang="en-AU" sz="1400" b="1" dirty="0" smtClean="0"/>
              <a:t>2N2907ARDIE2HR</a:t>
            </a:r>
            <a:endParaRPr lang="fr-FR" altLang="en-US" sz="1400" b="1" dirty="0"/>
          </a:p>
          <a:p>
            <a:pPr algn="ctr"/>
            <a:r>
              <a:rPr lang="fr-FR" altLang="en-US" sz="1400" b="1" dirty="0" smtClean="0"/>
              <a:t> </a:t>
            </a:r>
            <a:r>
              <a:rPr lang="fr-FR" altLang="en-US" sz="1400" b="1" dirty="0"/>
              <a:t>REFERENCE</a:t>
            </a:r>
            <a:r>
              <a:rPr lang="fr-FR" altLang="en-US" sz="1400" b="1" dirty="0" smtClean="0"/>
              <a:t>: </a:t>
            </a:r>
            <a:r>
              <a:rPr lang="en-AU" altLang="en-US" sz="1400" b="1" dirty="0"/>
              <a:t>R</a:t>
            </a:r>
            <a:r>
              <a:rPr lang="en-AU" sz="1400" b="1" dirty="0" smtClean="0"/>
              <a:t>206T6R</a:t>
            </a:r>
            <a:r>
              <a:rPr lang="fr-FR" altLang="en-US" sz="1400" b="1" dirty="0" smtClean="0"/>
              <a:t> 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101814" y="4874378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: H20-021-12-62C02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9707" y="1978435"/>
            <a:ext cx="2887955" cy="2766559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819699"/>
              </p:ext>
            </p:extLst>
          </p:nvPr>
        </p:nvGraphicFramePr>
        <p:xfrm>
          <a:off x="6101814" y="1979789"/>
          <a:ext cx="4969840" cy="26338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84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4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8455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TECHNOLOGICAL AND MECHANICAL</a:t>
                      </a:r>
                      <a:endParaRPr lang="fr-FR" sz="1000" dirty="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 CHARACTERISTICS OF CHIP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6"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425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508 X 508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PNP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230 ± 20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Al/Si 1%    2.7 ÷ 3.0 µm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    14800 ± 1200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23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GLASSIVATION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P.Vapox    7200 ± 800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Nitride    5400 ± 600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EMITTER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154 x 84 μm²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BASE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163 x 80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BACKSIDE CONTACT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Collector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1490622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3015" y="5599350"/>
            <a:ext cx="485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B: Base</a:t>
            </a:r>
          </a:p>
          <a:p>
            <a:r>
              <a:rPr lang="fr-FR" sz="1400" dirty="0"/>
              <a:t>E: </a:t>
            </a:r>
            <a:r>
              <a:rPr lang="fr-FR" sz="1400" dirty="0" err="1"/>
              <a:t>Emitter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106</Words>
  <Application>Microsoft Office PowerPoint</Application>
  <PresentationFormat>Widescreen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23</cp:revision>
  <dcterms:created xsi:type="dcterms:W3CDTF">2017-08-24T14:54:01Z</dcterms:created>
  <dcterms:modified xsi:type="dcterms:W3CDTF">2018-10-26T10:03:45Z</dcterms:modified>
</cp:coreProperties>
</file>