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HC74DIE2S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HC74DIE2HR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 </a:t>
            </a:r>
            <a:r>
              <a:rPr lang="fr-FR" altLang="en-US" sz="1400" dirty="0" smtClean="0"/>
              <a:t>R074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05984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35" name="Text Box 4"/>
          <p:cNvSpPr txBox="1">
            <a:spLocks noChangeArrowheads="1"/>
          </p:cNvSpPr>
          <p:nvPr/>
        </p:nvSpPr>
        <p:spPr bwMode="auto">
          <a:xfrm>
            <a:off x="2595236" y="169525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36" name="Text Box 6"/>
          <p:cNvSpPr txBox="1">
            <a:spLocks noChangeArrowheads="1"/>
          </p:cNvSpPr>
          <p:nvPr/>
        </p:nvSpPr>
        <p:spPr bwMode="auto">
          <a:xfrm>
            <a:off x="3801736" y="169366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37" name="Text Box 7"/>
          <p:cNvSpPr txBox="1">
            <a:spLocks noChangeArrowheads="1"/>
          </p:cNvSpPr>
          <p:nvPr/>
        </p:nvSpPr>
        <p:spPr bwMode="auto">
          <a:xfrm>
            <a:off x="4508173" y="2846191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38" name="Text Box 8"/>
          <p:cNvSpPr txBox="1">
            <a:spLocks noChangeArrowheads="1"/>
          </p:cNvSpPr>
          <p:nvPr/>
        </p:nvSpPr>
        <p:spPr bwMode="auto">
          <a:xfrm>
            <a:off x="4508173" y="348436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39" name="Text Box 9"/>
          <p:cNvSpPr txBox="1">
            <a:spLocks noChangeArrowheads="1"/>
          </p:cNvSpPr>
          <p:nvPr/>
        </p:nvSpPr>
        <p:spPr bwMode="auto">
          <a:xfrm>
            <a:off x="4514523" y="415111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40" name="Text Box 10"/>
          <p:cNvSpPr txBox="1">
            <a:spLocks noChangeArrowheads="1"/>
          </p:cNvSpPr>
          <p:nvPr/>
        </p:nvSpPr>
        <p:spPr bwMode="auto">
          <a:xfrm>
            <a:off x="3963661" y="5214741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41" name="Text Box 11"/>
          <p:cNvSpPr txBox="1">
            <a:spLocks noChangeArrowheads="1"/>
          </p:cNvSpPr>
          <p:nvPr/>
        </p:nvSpPr>
        <p:spPr bwMode="auto">
          <a:xfrm>
            <a:off x="3231823" y="5221091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142" name="Text Box 12"/>
          <p:cNvSpPr txBox="1">
            <a:spLocks noChangeArrowheads="1"/>
          </p:cNvSpPr>
          <p:nvPr/>
        </p:nvSpPr>
        <p:spPr bwMode="auto">
          <a:xfrm>
            <a:off x="2358698" y="5222679"/>
            <a:ext cx="436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43" name="Text Box 13"/>
          <p:cNvSpPr txBox="1">
            <a:spLocks noChangeArrowheads="1"/>
          </p:cNvSpPr>
          <p:nvPr/>
        </p:nvSpPr>
        <p:spPr bwMode="auto">
          <a:xfrm>
            <a:off x="1996748" y="52195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44" name="Text Box 14"/>
          <p:cNvSpPr txBox="1">
            <a:spLocks noChangeArrowheads="1"/>
          </p:cNvSpPr>
          <p:nvPr/>
        </p:nvSpPr>
        <p:spPr bwMode="auto">
          <a:xfrm>
            <a:off x="1137911" y="42670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45" name="Text Box 15"/>
          <p:cNvSpPr txBox="1">
            <a:spLocks noChangeArrowheads="1"/>
          </p:cNvSpPr>
          <p:nvPr/>
        </p:nvSpPr>
        <p:spPr bwMode="auto">
          <a:xfrm>
            <a:off x="1141086" y="343356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46" name="Text Box 16"/>
          <p:cNvSpPr txBox="1">
            <a:spLocks noChangeArrowheads="1"/>
          </p:cNvSpPr>
          <p:nvPr/>
        </p:nvSpPr>
        <p:spPr bwMode="auto">
          <a:xfrm>
            <a:off x="1122036" y="2820791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47" name="Text Box 17"/>
          <p:cNvSpPr txBox="1">
            <a:spLocks noChangeArrowheads="1"/>
          </p:cNvSpPr>
          <p:nvPr/>
        </p:nvSpPr>
        <p:spPr bwMode="auto">
          <a:xfrm>
            <a:off x="1820536" y="16889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48" name="Text Box 20"/>
          <p:cNvSpPr txBox="1">
            <a:spLocks noChangeArrowheads="1"/>
          </p:cNvSpPr>
          <p:nvPr/>
        </p:nvSpPr>
        <p:spPr bwMode="auto">
          <a:xfrm>
            <a:off x="3223886" y="1546029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pic>
        <p:nvPicPr>
          <p:cNvPr id="1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73" y="1960366"/>
            <a:ext cx="3094038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" name="Right Triangle 149"/>
          <p:cNvSpPr/>
          <p:nvPr/>
        </p:nvSpPr>
        <p:spPr>
          <a:xfrm rot="5400000">
            <a:off x="1305937" y="1872619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3" name="Oval 52"/>
          <p:cNvSpPr/>
          <p:nvPr/>
        </p:nvSpPr>
        <p:spPr>
          <a:xfrm>
            <a:off x="1543588" y="4880824"/>
            <a:ext cx="527773" cy="3275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48" name="Straight Arrow Connector 2047"/>
          <p:cNvCxnSpPr>
            <a:stCxn id="34" idx="0"/>
            <a:endCxn id="53" idx="7"/>
          </p:cNvCxnSpPr>
          <p:nvPr/>
        </p:nvCxnSpPr>
        <p:spPr>
          <a:xfrm flipH="1" flipV="1">
            <a:off x="1994070" y="4928795"/>
            <a:ext cx="3134417" cy="3367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137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14</cp:revision>
  <dcterms:created xsi:type="dcterms:W3CDTF">2017-08-24T14:54:01Z</dcterms:created>
  <dcterms:modified xsi:type="dcterms:W3CDTF">2018-09-26T11:47:25Z</dcterms:modified>
</cp:coreProperties>
</file>