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STRH12P10</a:t>
            </a:r>
            <a:endParaRPr lang="fr-FR" altLang="en-US" sz="1400" b="1" dirty="0"/>
          </a:p>
          <a:p>
            <a:pPr algn="ctr"/>
            <a:r>
              <a:rPr lang="fr-FR" altLang="en-US" sz="1400" b="1" dirty="0"/>
              <a:t>DIE REFERENCE: </a:t>
            </a:r>
            <a:r>
              <a:rPr lang="fr-FR" altLang="en-US" sz="1400" dirty="0"/>
              <a:t>I4681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521367"/>
              </p:ext>
            </p:extLst>
          </p:nvPr>
        </p:nvGraphicFramePr>
        <p:xfrm>
          <a:off x="5906929" y="1989211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2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Catania</a:t>
                      </a: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6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s-E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=  2922 µm	Y= 2440 µm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280µm +/- 20µm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Cr/Ni/Ag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Nitride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Gate 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X =  344 µm	Y= 460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Drain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H20-120-24-62C02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pic>
        <p:nvPicPr>
          <p:cNvPr id="33" name="Picture 3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470" y="2689786"/>
            <a:ext cx="2124075" cy="1781175"/>
          </a:xfrm>
          <a:prstGeom prst="rect">
            <a:avLst/>
          </a:prstGeom>
          <a:noFill/>
        </p:spPr>
      </p:pic>
      <p:sp>
        <p:nvSpPr>
          <p:cNvPr id="17" name="Rounded Rectangular Callout 16"/>
          <p:cNvSpPr/>
          <p:nvPr/>
        </p:nvSpPr>
        <p:spPr>
          <a:xfrm>
            <a:off x="1649095" y="2155751"/>
            <a:ext cx="961390" cy="308610"/>
          </a:xfrm>
          <a:prstGeom prst="wedgeRoundRectCallout">
            <a:avLst>
              <a:gd name="adj1" fmla="val 40928"/>
              <a:gd name="adj2" fmla="val 32316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fr-FR" sz="1000"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Source</a:t>
            </a:r>
          </a:p>
        </p:txBody>
      </p:sp>
      <p:sp>
        <p:nvSpPr>
          <p:cNvPr id="18" name="Rounded Rectangular Callout 17"/>
          <p:cNvSpPr/>
          <p:nvPr/>
        </p:nvSpPr>
        <p:spPr>
          <a:xfrm>
            <a:off x="2848610" y="2167181"/>
            <a:ext cx="961390" cy="308610"/>
          </a:xfrm>
          <a:prstGeom prst="wedgeRoundRectCallout">
            <a:avLst>
              <a:gd name="adj1" fmla="val 19929"/>
              <a:gd name="adj2" fmla="val 40397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fr-FR" sz="1000"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Gate</a:t>
            </a:r>
          </a:p>
        </p:txBody>
      </p:sp>
      <p:sp>
        <p:nvSpPr>
          <p:cNvPr id="32" name="Right Triangle 31"/>
          <p:cNvSpPr/>
          <p:nvPr/>
        </p:nvSpPr>
        <p:spPr>
          <a:xfrm rot="5400000">
            <a:off x="1517967" y="2607554"/>
            <a:ext cx="233045" cy="23368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85</Words>
  <Application>Microsoft Office PowerPoint</Application>
  <PresentationFormat>Widescreen</PresentationFormat>
  <Paragraphs>33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Andre UGUEN</cp:lastModifiedBy>
  <cp:revision>16</cp:revision>
  <dcterms:created xsi:type="dcterms:W3CDTF">2017-08-24T14:54:01Z</dcterms:created>
  <dcterms:modified xsi:type="dcterms:W3CDTF">2018-11-05T07:59:08Z</dcterms:modified>
</cp:coreProperties>
</file>