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257" r:id="rId2"/>
    <p:sldId id="322" r:id="rId3"/>
    <p:sldId id="261" r:id="rId4"/>
    <p:sldId id="285" r:id="rId5"/>
    <p:sldId id="284" r:id="rId6"/>
    <p:sldId id="312" r:id="rId7"/>
    <p:sldId id="283" r:id="rId8"/>
    <p:sldId id="325" r:id="rId9"/>
    <p:sldId id="326" r:id="rId10"/>
    <p:sldId id="305" r:id="rId11"/>
    <p:sldId id="299" r:id="rId12"/>
    <p:sldId id="341" r:id="rId13"/>
    <p:sldId id="286" r:id="rId14"/>
    <p:sldId id="289" r:id="rId15"/>
    <p:sldId id="321" r:id="rId16"/>
    <p:sldId id="288" r:id="rId17"/>
    <p:sldId id="316" r:id="rId18"/>
    <p:sldId id="323" r:id="rId19"/>
    <p:sldId id="327" r:id="rId20"/>
    <p:sldId id="328" r:id="rId21"/>
    <p:sldId id="329" r:id="rId22"/>
    <p:sldId id="331" r:id="rId23"/>
    <p:sldId id="332" r:id="rId24"/>
    <p:sldId id="333" r:id="rId25"/>
    <p:sldId id="334" r:id="rId26"/>
    <p:sldId id="335" r:id="rId27"/>
    <p:sldId id="336" r:id="rId28"/>
    <p:sldId id="337" r:id="rId29"/>
    <p:sldId id="338" r:id="rId30"/>
    <p:sldId id="342" r:id="rId31"/>
    <p:sldId id="344" r:id="rId32"/>
  </p:sldIdLst>
  <p:sldSz cx="9144000" cy="6858000" type="screen4x3"/>
  <p:notesSz cx="6781800" cy="99187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8" d="100"/>
          <a:sy n="128" d="100"/>
        </p:scale>
        <p:origin x="-11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artin\projekte\rtmc6\results\2012-04-16_radef\radecs2012.xlsm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artin\projekte\rtmc6\results\2012-04-16_radef\radecs2012.xlsm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martin\projekte\rtmc6\results\2012-04-16_radef\radecs2012.xlsm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artin\projekte\rtmc6\results\2012-10-22_noordwijk_tid\2012-10_noordwijk_tid_ddr3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artin\projekte\rtmc6\results\2012-11-19_ida_temperature\temperature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artin\projekte\rtmc6\results\2012-10-22_noordwijk_tid\annealing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artin\projekte\rtmc6\results\2012-10-22_noordwijk_tid\2012-10_noordwijk_tid_ddr3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1"/>
          <c:order val="0"/>
          <c:tx>
            <c:v>Elpida (without conditioning)</c:v>
          </c:tx>
          <c:spPr>
            <a:ln w="28575">
              <a:noFill/>
            </a:ln>
          </c:spPr>
          <c:marker>
            <c:symbol val="triangle"/>
            <c:size val="5"/>
          </c:marker>
          <c:dPt>
            <c:idx val="0"/>
            <c:marker>
              <c:spPr>
                <a:noFill/>
              </c:spPr>
            </c:marker>
            <c:bubble3D val="0"/>
          </c:dPt>
          <c:xVal>
            <c:numRef>
              <c:f>'Cross sections'!$BM$3:$BM$8</c:f>
              <c:numCache>
                <c:formatCode>0.0</c:formatCode>
                <c:ptCount val="6"/>
                <c:pt idx="0">
                  <c:v>3.2</c:v>
                </c:pt>
                <c:pt idx="1">
                  <c:v>5.5</c:v>
                </c:pt>
                <c:pt idx="2">
                  <c:v>13.9</c:v>
                </c:pt>
                <c:pt idx="3">
                  <c:v>26.3</c:v>
                </c:pt>
                <c:pt idx="4">
                  <c:v>40.9</c:v>
                </c:pt>
                <c:pt idx="5">
                  <c:v>69.7</c:v>
                </c:pt>
              </c:numCache>
            </c:numRef>
          </c:xVal>
          <c:yVal>
            <c:numRef>
              <c:f>'Cross sections'!$BN$3:$BN$8</c:f>
              <c:numCache>
                <c:formatCode>0.00E+00</c:formatCode>
                <c:ptCount val="6"/>
                <c:pt idx="0">
                  <c:v>9.9009900990099084E-9</c:v>
                </c:pt>
                <c:pt idx="1">
                  <c:v>6.4575645756457575E-8</c:v>
                </c:pt>
                <c:pt idx="2">
                  <c:v>9.1743119266055056E-7</c:v>
                </c:pt>
                <c:pt idx="3">
                  <c:v>1.3333333333333338E-5</c:v>
                </c:pt>
                <c:pt idx="4">
                  <c:v>8.21917808219178E-6</c:v>
                </c:pt>
                <c:pt idx="5">
                  <c:v>3.6363636363636378E-5</c:v>
                </c:pt>
              </c:numCache>
            </c:numRef>
          </c:yVal>
          <c:smooth val="0"/>
        </c:ser>
        <c:ser>
          <c:idx val="0"/>
          <c:order val="1"/>
          <c:tx>
            <c:v>Samsung (without conditioning)</c:v>
          </c:tx>
          <c:spPr>
            <a:ln w="28575">
              <a:noFill/>
            </a:ln>
          </c:spPr>
          <c:marker>
            <c:symbol val="square"/>
            <c:size val="4"/>
          </c:marker>
          <c:xVal>
            <c:numRef>
              <c:f>'Cross sections'!$BM$38:$BM$43</c:f>
              <c:numCache>
                <c:formatCode>0.0</c:formatCode>
                <c:ptCount val="6"/>
                <c:pt idx="0">
                  <c:v>2.2000000000000002</c:v>
                </c:pt>
                <c:pt idx="1">
                  <c:v>3.5</c:v>
                </c:pt>
                <c:pt idx="2">
                  <c:v>12.9</c:v>
                </c:pt>
                <c:pt idx="3">
                  <c:v>25.3</c:v>
                </c:pt>
                <c:pt idx="4">
                  <c:v>39.9</c:v>
                </c:pt>
                <c:pt idx="5">
                  <c:v>68.7</c:v>
                </c:pt>
              </c:numCache>
            </c:numRef>
          </c:xVal>
          <c:yVal>
            <c:numRef>
              <c:f>'Cross sections'!$BN$38:$BN$43</c:f>
              <c:numCache>
                <c:formatCode>0.00E+00</c:formatCode>
                <c:ptCount val="6"/>
                <c:pt idx="0">
                  <c:v>6.7334021636665662E-9</c:v>
                </c:pt>
                <c:pt idx="1">
                  <c:v>5.6433408577878121E-8</c:v>
                </c:pt>
                <c:pt idx="2">
                  <c:v>2.9816513761467902E-7</c:v>
                </c:pt>
                <c:pt idx="3">
                  <c:v>5.8997050147492661E-7</c:v>
                </c:pt>
                <c:pt idx="4">
                  <c:v>9.1743119266055056E-7</c:v>
                </c:pt>
                <c:pt idx="5">
                  <c:v>1.2034383954154729E-6</c:v>
                </c:pt>
              </c:numCache>
            </c:numRef>
          </c:yVal>
          <c:smooth val="0"/>
        </c:ser>
        <c:ser>
          <c:idx val="3"/>
          <c:order val="2"/>
          <c:tx>
            <c:v>Elpida (with conditioning)</c:v>
          </c:tx>
          <c:spPr>
            <a:ln w="28575">
              <a:noFill/>
            </a:ln>
          </c:spPr>
          <c:marker>
            <c:symbol val="diamond"/>
            <c:size val="6"/>
            <c:spPr>
              <a:solidFill>
                <a:schemeClr val="accent2"/>
              </a:solidFill>
              <a:ln>
                <a:noFill/>
              </a:ln>
            </c:spPr>
          </c:marker>
          <c:dPt>
            <c:idx val="2"/>
            <c:marker>
              <c:spPr>
                <a:noFill/>
                <a:ln>
                  <a:solidFill>
                    <a:srgbClr val="C0504D"/>
                  </a:solidFill>
                </a:ln>
              </c:spPr>
            </c:marker>
            <c:bubble3D val="0"/>
          </c:dPt>
          <c:dPt>
            <c:idx val="5"/>
            <c:marker>
              <c:spPr>
                <a:noFill/>
                <a:ln>
                  <a:solidFill>
                    <a:schemeClr val="accent2"/>
                  </a:solidFill>
                </a:ln>
              </c:spPr>
            </c:marker>
            <c:bubble3D val="0"/>
          </c:dPt>
          <c:xVal>
            <c:numRef>
              <c:f>'Cross sections'!$BM$46:$BM$51</c:f>
              <c:numCache>
                <c:formatCode>0.0</c:formatCode>
                <c:ptCount val="6"/>
                <c:pt idx="0">
                  <c:v>6.2</c:v>
                </c:pt>
                <c:pt idx="1">
                  <c:v>8.5</c:v>
                </c:pt>
                <c:pt idx="2">
                  <c:v>16.899999999999999</c:v>
                </c:pt>
                <c:pt idx="3">
                  <c:v>29.3</c:v>
                </c:pt>
                <c:pt idx="4">
                  <c:v>43.9</c:v>
                </c:pt>
                <c:pt idx="5">
                  <c:v>72.7</c:v>
                </c:pt>
              </c:numCache>
            </c:numRef>
          </c:xVal>
          <c:yVal>
            <c:numRef>
              <c:f>'Cross sections'!$BN$46:$BN$51</c:f>
              <c:numCache>
                <c:formatCode>0.00E+00</c:formatCode>
                <c:ptCount val="6"/>
                <c:pt idx="0">
                  <c:v>9.8039215686274559E-9</c:v>
                </c:pt>
                <c:pt idx="1">
                  <c:v>1.0928961748633886E-8</c:v>
                </c:pt>
                <c:pt idx="2">
                  <c:v>4.1666666666666689E-8</c:v>
                </c:pt>
                <c:pt idx="3">
                  <c:v>3.5714285714285732E-7</c:v>
                </c:pt>
                <c:pt idx="4">
                  <c:v>4.0322580645161316E-7</c:v>
                </c:pt>
                <c:pt idx="5">
                  <c:v>1.6666666666666673E-6</c:v>
                </c:pt>
              </c:numCache>
            </c:numRef>
          </c:yVal>
          <c:smooth val="0"/>
        </c:ser>
        <c:ser>
          <c:idx val="2"/>
          <c:order val="3"/>
          <c:tx>
            <c:v>Samsung (with conditioning)</c:v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chemeClr val="accent1"/>
              </a:solidFill>
              <a:ln>
                <a:noFill/>
              </a:ln>
            </c:spPr>
          </c:marker>
          <c:xVal>
            <c:numRef>
              <c:f>'Cross sections'!$BM$81:$BM$86</c:f>
              <c:numCache>
                <c:formatCode>0.0</c:formatCode>
                <c:ptCount val="6"/>
                <c:pt idx="0">
                  <c:v>4.2</c:v>
                </c:pt>
                <c:pt idx="1">
                  <c:v>6.5</c:v>
                </c:pt>
                <c:pt idx="2">
                  <c:v>14.9</c:v>
                </c:pt>
                <c:pt idx="3">
                  <c:v>27.3</c:v>
                </c:pt>
                <c:pt idx="4">
                  <c:v>41.9</c:v>
                </c:pt>
                <c:pt idx="5">
                  <c:v>70.7</c:v>
                </c:pt>
              </c:numCache>
            </c:numRef>
          </c:xVal>
          <c:yVal>
            <c:numRef>
              <c:f>'Cross sections'!$BN$81:$BN$86</c:f>
              <c:numCache>
                <c:formatCode>0.00E+00</c:formatCode>
                <c:ptCount val="6"/>
                <c:pt idx="0">
                  <c:v>2.0408163265306137E-8</c:v>
                </c:pt>
                <c:pt idx="1">
                  <c:v>4.1884816753926723E-8</c:v>
                </c:pt>
                <c:pt idx="2">
                  <c:v>1.2280701754385972E-7</c:v>
                </c:pt>
                <c:pt idx="3">
                  <c:v>2.4096385542168685E-7</c:v>
                </c:pt>
                <c:pt idx="4">
                  <c:v>5.7692307692307723E-7</c:v>
                </c:pt>
                <c:pt idx="5">
                  <c:v>1.6666666666666673E-6</c:v>
                </c:pt>
              </c:numCache>
            </c:numRef>
          </c:yVal>
          <c:smooth val="0"/>
        </c:ser>
        <c:ser>
          <c:idx val="4"/>
          <c:order val="4"/>
          <c:tx>
            <c:v>4 Gbit Samsung without S/C</c:v>
          </c:tx>
          <c:spPr>
            <a:ln w="25400">
              <a:solidFill>
                <a:schemeClr val="accent1"/>
              </a:solidFill>
              <a:prstDash val="sysDash"/>
            </a:ln>
          </c:spPr>
          <c:marker>
            <c:symbol val="none"/>
          </c:marker>
          <c:xVal>
            <c:numRef>
              <c:f>'Cross sections'!$BT$95:$BT$182</c:f>
              <c:numCache>
                <c:formatCode>General</c:formatCode>
                <c:ptCount val="88"/>
                <c:pt idx="0">
                  <c:v>0.1</c:v>
                </c:pt>
                <c:pt idx="1">
                  <c:v>0.2</c:v>
                </c:pt>
                <c:pt idx="2">
                  <c:v>0.30000000000000004</c:v>
                </c:pt>
                <c:pt idx="3">
                  <c:v>0.4</c:v>
                </c:pt>
                <c:pt idx="4">
                  <c:v>0.5</c:v>
                </c:pt>
                <c:pt idx="5">
                  <c:v>0.60000000000000009</c:v>
                </c:pt>
                <c:pt idx="6">
                  <c:v>0.70000000000000007</c:v>
                </c:pt>
                <c:pt idx="7">
                  <c:v>0.8</c:v>
                </c:pt>
                <c:pt idx="8">
                  <c:v>0.9</c:v>
                </c:pt>
                <c:pt idx="9">
                  <c:v>1</c:v>
                </c:pt>
                <c:pt idx="10">
                  <c:v>1.1000000000000001</c:v>
                </c:pt>
                <c:pt idx="11">
                  <c:v>1.2</c:v>
                </c:pt>
                <c:pt idx="12">
                  <c:v>1.3</c:v>
                </c:pt>
                <c:pt idx="13">
                  <c:v>1.4</c:v>
                </c:pt>
                <c:pt idx="14">
                  <c:v>1.5</c:v>
                </c:pt>
                <c:pt idx="15">
                  <c:v>1.6</c:v>
                </c:pt>
                <c:pt idx="16">
                  <c:v>1.7000000000000002</c:v>
                </c:pt>
                <c:pt idx="17">
                  <c:v>1.8</c:v>
                </c:pt>
                <c:pt idx="18">
                  <c:v>1.9</c:v>
                </c:pt>
                <c:pt idx="19">
                  <c:v>2</c:v>
                </c:pt>
                <c:pt idx="20">
                  <c:v>3</c:v>
                </c:pt>
                <c:pt idx="21">
                  <c:v>4</c:v>
                </c:pt>
                <c:pt idx="22">
                  <c:v>5</c:v>
                </c:pt>
                <c:pt idx="23">
                  <c:v>6</c:v>
                </c:pt>
                <c:pt idx="24">
                  <c:v>7</c:v>
                </c:pt>
                <c:pt idx="25">
                  <c:v>8</c:v>
                </c:pt>
                <c:pt idx="26">
                  <c:v>9</c:v>
                </c:pt>
                <c:pt idx="27">
                  <c:v>10</c:v>
                </c:pt>
                <c:pt idx="28">
                  <c:v>11</c:v>
                </c:pt>
                <c:pt idx="29">
                  <c:v>12</c:v>
                </c:pt>
                <c:pt idx="30">
                  <c:v>13</c:v>
                </c:pt>
                <c:pt idx="31">
                  <c:v>14</c:v>
                </c:pt>
                <c:pt idx="32">
                  <c:v>15</c:v>
                </c:pt>
                <c:pt idx="33">
                  <c:v>16</c:v>
                </c:pt>
                <c:pt idx="34">
                  <c:v>17</c:v>
                </c:pt>
                <c:pt idx="35">
                  <c:v>18</c:v>
                </c:pt>
                <c:pt idx="36">
                  <c:v>19</c:v>
                </c:pt>
                <c:pt idx="37">
                  <c:v>20</c:v>
                </c:pt>
                <c:pt idx="38">
                  <c:v>21</c:v>
                </c:pt>
                <c:pt idx="39">
                  <c:v>22</c:v>
                </c:pt>
                <c:pt idx="40">
                  <c:v>23</c:v>
                </c:pt>
                <c:pt idx="41">
                  <c:v>24</c:v>
                </c:pt>
                <c:pt idx="42">
                  <c:v>25</c:v>
                </c:pt>
                <c:pt idx="43">
                  <c:v>26</c:v>
                </c:pt>
                <c:pt idx="44">
                  <c:v>27</c:v>
                </c:pt>
                <c:pt idx="45">
                  <c:v>28</c:v>
                </c:pt>
                <c:pt idx="46">
                  <c:v>29</c:v>
                </c:pt>
                <c:pt idx="47">
                  <c:v>30</c:v>
                </c:pt>
                <c:pt idx="48">
                  <c:v>31</c:v>
                </c:pt>
                <c:pt idx="49">
                  <c:v>32</c:v>
                </c:pt>
                <c:pt idx="50">
                  <c:v>33</c:v>
                </c:pt>
                <c:pt idx="51">
                  <c:v>34</c:v>
                </c:pt>
                <c:pt idx="52">
                  <c:v>35</c:v>
                </c:pt>
                <c:pt idx="53">
                  <c:v>36</c:v>
                </c:pt>
                <c:pt idx="54">
                  <c:v>37</c:v>
                </c:pt>
                <c:pt idx="55">
                  <c:v>38</c:v>
                </c:pt>
                <c:pt idx="56">
                  <c:v>39</c:v>
                </c:pt>
                <c:pt idx="57">
                  <c:v>40</c:v>
                </c:pt>
                <c:pt idx="58">
                  <c:v>41</c:v>
                </c:pt>
                <c:pt idx="59">
                  <c:v>42</c:v>
                </c:pt>
                <c:pt idx="60">
                  <c:v>43</c:v>
                </c:pt>
                <c:pt idx="61">
                  <c:v>44</c:v>
                </c:pt>
                <c:pt idx="62">
                  <c:v>45</c:v>
                </c:pt>
                <c:pt idx="63">
                  <c:v>46</c:v>
                </c:pt>
                <c:pt idx="64">
                  <c:v>47</c:v>
                </c:pt>
                <c:pt idx="65">
                  <c:v>48</c:v>
                </c:pt>
                <c:pt idx="66">
                  <c:v>49</c:v>
                </c:pt>
                <c:pt idx="67">
                  <c:v>50</c:v>
                </c:pt>
                <c:pt idx="68">
                  <c:v>51</c:v>
                </c:pt>
                <c:pt idx="69">
                  <c:v>52</c:v>
                </c:pt>
                <c:pt idx="70">
                  <c:v>53</c:v>
                </c:pt>
                <c:pt idx="71">
                  <c:v>54</c:v>
                </c:pt>
                <c:pt idx="72">
                  <c:v>55</c:v>
                </c:pt>
                <c:pt idx="73">
                  <c:v>56</c:v>
                </c:pt>
                <c:pt idx="74">
                  <c:v>57</c:v>
                </c:pt>
                <c:pt idx="75">
                  <c:v>58</c:v>
                </c:pt>
                <c:pt idx="76">
                  <c:v>59</c:v>
                </c:pt>
                <c:pt idx="77">
                  <c:v>60</c:v>
                </c:pt>
                <c:pt idx="78">
                  <c:v>61</c:v>
                </c:pt>
                <c:pt idx="79">
                  <c:v>62</c:v>
                </c:pt>
                <c:pt idx="80">
                  <c:v>63</c:v>
                </c:pt>
                <c:pt idx="81">
                  <c:v>64</c:v>
                </c:pt>
                <c:pt idx="82">
                  <c:v>65</c:v>
                </c:pt>
                <c:pt idx="83">
                  <c:v>66</c:v>
                </c:pt>
                <c:pt idx="84">
                  <c:v>67</c:v>
                </c:pt>
                <c:pt idx="85">
                  <c:v>68</c:v>
                </c:pt>
                <c:pt idx="86">
                  <c:v>69</c:v>
                </c:pt>
                <c:pt idx="87">
                  <c:v>70</c:v>
                </c:pt>
              </c:numCache>
            </c:numRef>
          </c:xVal>
          <c:yVal>
            <c:numRef>
              <c:f>'Cross sections'!$BY$95:$BY$182</c:f>
              <c:numCache>
                <c:formatCode>General</c:formatCode>
                <c:ptCount val="88"/>
                <c:pt idx="4" formatCode="0.00E+00">
                  <c:v>2.2349095053951915E-11</c:v>
                </c:pt>
                <c:pt idx="5" formatCode="0.00E+00">
                  <c:v>1.1335367033492409E-10</c:v>
                </c:pt>
                <c:pt idx="6" formatCode="0.00E+00">
                  <c:v>2.642910355489647E-10</c:v>
                </c:pt>
                <c:pt idx="7" formatCode="0.00E+00">
                  <c:v>4.7039055699225578E-10</c:v>
                </c:pt>
                <c:pt idx="8" formatCode="0.00E+00">
                  <c:v>7.2868823844888571E-10</c:v>
                </c:pt>
                <c:pt idx="9" formatCode="0.00E+00">
                  <c:v>1.0370455500105686E-9</c:v>
                </c:pt>
                <c:pt idx="10" formatCode="0.00E+00">
                  <c:v>1.3937957139622578E-9</c:v>
                </c:pt>
                <c:pt idx="11" formatCode="0.00E+00">
                  <c:v>1.7975753970848814E-9</c:v>
                </c:pt>
                <c:pt idx="12" formatCode="0.00E+00">
                  <c:v>2.2472316257472874E-9</c:v>
                </c:pt>
                <c:pt idx="13" formatCode="0.00E+00">
                  <c:v>2.7417650461181524E-9</c:v>
                </c:pt>
                <c:pt idx="14" formatCode="0.00E+00">
                  <c:v>3.2802928763331878E-9</c:v>
                </c:pt>
                <c:pt idx="15" formatCode="0.00E+00">
                  <c:v>3.8620234389972423E-9</c:v>
                </c:pt>
                <c:pt idx="16" formatCode="0.00E+00">
                  <c:v>4.4862379387923423E-9</c:v>
                </c:pt>
                <c:pt idx="17" formatCode="0.00E+00">
                  <c:v>5.1522769986552841E-9</c:v>
                </c:pt>
                <c:pt idx="18" formatCode="0.00E+00">
                  <c:v>5.8595304464790305E-9</c:v>
                </c:pt>
                <c:pt idx="19" formatCode="0.00E+00">
                  <c:v>6.6074293953300737E-9</c:v>
                </c:pt>
                <c:pt idx="20" formatCode="0.00E+00">
                  <c:v>1.6216645784906851E-8</c:v>
                </c:pt>
                <c:pt idx="21" formatCode="0.00E+00">
                  <c:v>2.9426411301809671E-8</c:v>
                </c:pt>
                <c:pt idx="22" formatCode="0.00E+00">
                  <c:v>4.5913180422046938E-8</c:v>
                </c:pt>
                <c:pt idx="23" formatCode="0.00E+00">
                  <c:v>6.5394060354773678E-8</c:v>
                </c:pt>
                <c:pt idx="24" formatCode="0.00E+00">
                  <c:v>8.7603675757655136E-8</c:v>
                </c:pt>
                <c:pt idx="25" formatCode="0.00E+00">
                  <c:v>1.1228496616679882E-7</c:v>
                </c:pt>
                <c:pt idx="26" formatCode="0.00E+00">
                  <c:v>1.3918537538957766E-7</c:v>
                </c:pt>
                <c:pt idx="27" formatCode="0.00E+00">
                  <c:v>1.6805552969259265E-7</c:v>
                </c:pt>
                <c:pt idx="28" formatCode="0.00E+00">
                  <c:v>1.9864918513485927E-7</c:v>
                </c:pt>
                <c:pt idx="29" formatCode="0.00E+00">
                  <c:v>2.307238531822278E-7</c:v>
                </c:pt>
                <c:pt idx="30" formatCode="0.00E+00">
                  <c:v>2.6404178642437393E-7</c:v>
                </c:pt>
                <c:pt idx="31" formatCode="0.00E+00">
                  <c:v>2.9837113838915191E-7</c:v>
                </c:pt>
                <c:pt idx="32" formatCode="0.00E+00">
                  <c:v>3.3348718154751574E-7</c:v>
                </c:pt>
                <c:pt idx="33" formatCode="0.00E+00">
                  <c:v>3.6917350778909423E-7</c:v>
                </c:pt>
                <c:pt idx="34" formatCode="0.00E+00">
                  <c:v>4.0522316037378473E-7</c:v>
                </c:pt>
                <c:pt idx="35" formatCode="0.00E+00">
                  <c:v>4.4143966260401899E-7</c:v>
                </c:pt>
                <c:pt idx="36" formatCode="0.00E+00">
                  <c:v>4.7763791978258624E-7</c:v>
                </c:pt>
                <c:pt idx="37" formatCode="0.00E+00">
                  <c:v>5.1364497933329121E-7</c:v>
                </c:pt>
                <c:pt idx="38" formatCode="0.00E+00">
                  <c:v>5.4930064033016949E-7</c:v>
                </c:pt>
                <c:pt idx="39" formatCode="0.00E+00">
                  <c:v>5.8445790871710091E-7</c:v>
                </c:pt>
                <c:pt idx="40" formatCode="0.00E+00">
                  <c:v>6.1898329856522625E-7</c:v>
                </c:pt>
                <c:pt idx="41" formatCode="0.00E+00">
                  <c:v>6.5275698303073834E-7</c:v>
                </c:pt>
                <c:pt idx="42" formatCode="0.00E+00">
                  <c:v>6.8567280137881047E-7</c:v>
                </c:pt>
                <c:pt idx="43" formatCode="0.00E+00">
                  <c:v>7.1763813062160472E-7</c:v>
                </c:pt>
                <c:pt idx="44" formatCode="0.00E+00">
                  <c:v>7.4857363204279706E-7</c:v>
                </c:pt>
                <c:pt idx="45" formatCode="0.00E+00">
                  <c:v>7.7841288419544796E-7</c:v>
                </c:pt>
                <c:pt idx="46" formatCode="0.00E+00">
                  <c:v>8.0710191490323329E-7</c:v>
                </c:pt>
                <c:pt idx="47" formatCode="0.00E+00">
                  <c:v>8.3459864540135754E-7</c:v>
                </c:pt>
                <c:pt idx="48" formatCode="0.00E+00">
                  <c:v>8.6087226005512644E-7</c:v>
                </c:pt>
                <c:pt idx="49" formatCode="0.00E+00">
                  <c:v>8.8590251512255262E-7</c:v>
                </c:pt>
                <c:pt idx="50" formatCode="0.00E+00">
                  <c:v>9.0967899981367149E-7</c:v>
                </c:pt>
                <c:pt idx="51" formatCode="0.00E+00">
                  <c:v>9.3220036247461404E-7</c:v>
                </c:pt>
                <c:pt idx="52" formatCode="0.00E+00">
                  <c:v>9.5347351411982998E-7</c:v>
                </c:pt>
                <c:pt idx="53" formatCode="0.00E+00">
                  <c:v>9.735128207818256E-7</c:v>
                </c:pt>
                <c:pt idx="54" formatCode="0.00E+00">
                  <c:v>9.9233929527410848E-7</c:v>
                </c:pt>
                <c:pt idx="55" formatCode="0.00E+00">
                  <c:v>1.0099797979985146E-6</c:v>
                </c:pt>
                <c:pt idx="56" formatCode="0.00E+00">
                  <c:v>1.0264662553998768E-6</c:v>
                </c:pt>
                <c:pt idx="57" formatCode="0.00E+00">
                  <c:v>1.0418349036046077E-6</c:v>
                </c:pt>
                <c:pt idx="58" formatCode="0.00E+00">
                  <c:v>1.0561255636985125E-6</c:v>
                </c:pt>
                <c:pt idx="59" formatCode="0.00E+00">
                  <c:v>1.0693809540241299E-6</c:v>
                </c:pt>
                <c:pt idx="60" formatCode="0.00E+00">
                  <c:v>1.0816460438277115E-6</c:v>
                </c:pt>
                <c:pt idx="61" formatCode="0.00E+00">
                  <c:v>1.0929674515766396E-6</c:v>
                </c:pt>
                <c:pt idx="62" formatCode="0.00E+00">
                  <c:v>1.1033928903131497E-6</c:v>
                </c:pt>
                <c:pt idx="63" formatCode="0.00E+00">
                  <c:v>1.1129706615205172E-6</c:v>
                </c:pt>
                <c:pt idx="64" formatCode="0.00E+00">
                  <c:v>1.1217491981617775E-6</c:v>
                </c:pt>
                <c:pt idx="65" formatCode="0.00E+00">
                  <c:v>1.1297766568146545E-6</c:v>
                </c:pt>
                <c:pt idx="66" formatCode="0.00E+00">
                  <c:v>1.1371005581733504E-6</c:v>
                </c:pt>
                <c:pt idx="67" formatCode="0.00E+00">
                  <c:v>1.1437674746200308E-6</c:v>
                </c:pt>
                <c:pt idx="68" formatCode="0.00E+00">
                  <c:v>1.1498227630861145E-6</c:v>
                </c:pt>
                <c:pt idx="69" formatCode="0.00E+00">
                  <c:v>1.1553103410241003E-6</c:v>
                </c:pt>
                <c:pt idx="70" formatCode="0.00E+00">
                  <c:v>1.1602725029916152E-6</c:v>
                </c:pt>
                <c:pt idx="71" formatCode="0.00E+00">
                  <c:v>1.1647497751064166E-6</c:v>
                </c:pt>
                <c:pt idx="72" formatCode="0.00E+00">
                  <c:v>1.1687808044590429E-6</c:v>
                </c:pt>
                <c:pt idx="73" formatCode="0.00E+00">
                  <c:v>1.1724022804628938E-6</c:v>
                </c:pt>
                <c:pt idx="74" formatCode="0.00E+00">
                  <c:v>1.1756488850734198E-6</c:v>
                </c:pt>
                <c:pt idx="75" formatCode="0.00E+00">
                  <c:v>1.1785532688121376E-6</c:v>
                </c:pt>
                <c:pt idx="76" formatCode="0.00E+00">
                  <c:v>1.1811460495806905E-6</c:v>
                </c:pt>
                <c:pt idx="77" formatCode="0.00E+00">
                  <c:v>1.1834558313383987E-6</c:v>
                </c:pt>
                <c:pt idx="78" formatCode="0.00E+00">
                  <c:v>1.1855092398371462E-6</c:v>
                </c:pt>
                <c:pt idx="79" formatCode="0.00E+00">
                  <c:v>1.1873309727538034E-6</c:v>
                </c:pt>
                <c:pt idx="80" formatCode="0.00E+00">
                  <c:v>1.1889438617266922E-6</c:v>
                </c:pt>
                <c:pt idx="81" formatCode="0.00E+00">
                  <c:v>1.190368943983534E-6</c:v>
                </c:pt>
                <c:pt idx="82" formatCode="0.00E+00">
                  <c:v>1.1916255414387109E-6</c:v>
                </c:pt>
                <c:pt idx="83" formatCode="0.00E+00">
                  <c:v>1.1927313453332269E-6</c:v>
                </c:pt>
                <c:pt idx="84" formatCode="0.00E+00">
                  <c:v>1.1937025046873959E-6</c:v>
                </c:pt>
                <c:pt idx="85" formatCode="0.00E+00">
                  <c:v>1.194553717030701E-6</c:v>
                </c:pt>
                <c:pt idx="86" formatCode="0.00E+00">
                  <c:v>1.1952983200625374E-6</c:v>
                </c:pt>
                <c:pt idx="87" formatCode="0.00E+00">
                  <c:v>1.1959483830793203E-6</c:v>
                </c:pt>
              </c:numCache>
            </c:numRef>
          </c:yVal>
          <c:smooth val="1"/>
        </c:ser>
        <c:ser>
          <c:idx val="6"/>
          <c:order val="5"/>
          <c:tx>
            <c:v>4 Gbit Samsung with S/C</c:v>
          </c:tx>
          <c:spPr>
            <a:ln w="25400">
              <a:solidFill>
                <a:schemeClr val="accent1"/>
              </a:solidFill>
            </a:ln>
          </c:spPr>
          <c:marker>
            <c:symbol val="none"/>
          </c:marker>
          <c:xVal>
            <c:numRef>
              <c:f>'Cross sections'!$BT$95:$BT$182</c:f>
              <c:numCache>
                <c:formatCode>General</c:formatCode>
                <c:ptCount val="88"/>
                <c:pt idx="0">
                  <c:v>0.1</c:v>
                </c:pt>
                <c:pt idx="1">
                  <c:v>0.2</c:v>
                </c:pt>
                <c:pt idx="2">
                  <c:v>0.30000000000000004</c:v>
                </c:pt>
                <c:pt idx="3">
                  <c:v>0.4</c:v>
                </c:pt>
                <c:pt idx="4">
                  <c:v>0.5</c:v>
                </c:pt>
                <c:pt idx="5">
                  <c:v>0.60000000000000009</c:v>
                </c:pt>
                <c:pt idx="6">
                  <c:v>0.70000000000000007</c:v>
                </c:pt>
                <c:pt idx="7">
                  <c:v>0.8</c:v>
                </c:pt>
                <c:pt idx="8">
                  <c:v>0.9</c:v>
                </c:pt>
                <c:pt idx="9">
                  <c:v>1</c:v>
                </c:pt>
                <c:pt idx="10">
                  <c:v>1.1000000000000001</c:v>
                </c:pt>
                <c:pt idx="11">
                  <c:v>1.2</c:v>
                </c:pt>
                <c:pt idx="12">
                  <c:v>1.3</c:v>
                </c:pt>
                <c:pt idx="13">
                  <c:v>1.4</c:v>
                </c:pt>
                <c:pt idx="14">
                  <c:v>1.5</c:v>
                </c:pt>
                <c:pt idx="15">
                  <c:v>1.6</c:v>
                </c:pt>
                <c:pt idx="16">
                  <c:v>1.7000000000000002</c:v>
                </c:pt>
                <c:pt idx="17">
                  <c:v>1.8</c:v>
                </c:pt>
                <c:pt idx="18">
                  <c:v>1.9</c:v>
                </c:pt>
                <c:pt idx="19">
                  <c:v>2</c:v>
                </c:pt>
                <c:pt idx="20">
                  <c:v>3</c:v>
                </c:pt>
                <c:pt idx="21">
                  <c:v>4</c:v>
                </c:pt>
                <c:pt idx="22">
                  <c:v>5</c:v>
                </c:pt>
                <c:pt idx="23">
                  <c:v>6</c:v>
                </c:pt>
                <c:pt idx="24">
                  <c:v>7</c:v>
                </c:pt>
                <c:pt idx="25">
                  <c:v>8</c:v>
                </c:pt>
                <c:pt idx="26">
                  <c:v>9</c:v>
                </c:pt>
                <c:pt idx="27">
                  <c:v>10</c:v>
                </c:pt>
                <c:pt idx="28">
                  <c:v>11</c:v>
                </c:pt>
                <c:pt idx="29">
                  <c:v>12</c:v>
                </c:pt>
                <c:pt idx="30">
                  <c:v>13</c:v>
                </c:pt>
                <c:pt idx="31">
                  <c:v>14</c:v>
                </c:pt>
                <c:pt idx="32">
                  <c:v>15</c:v>
                </c:pt>
                <c:pt idx="33">
                  <c:v>16</c:v>
                </c:pt>
                <c:pt idx="34">
                  <c:v>17</c:v>
                </c:pt>
                <c:pt idx="35">
                  <c:v>18</c:v>
                </c:pt>
                <c:pt idx="36">
                  <c:v>19</c:v>
                </c:pt>
                <c:pt idx="37">
                  <c:v>20</c:v>
                </c:pt>
                <c:pt idx="38">
                  <c:v>21</c:v>
                </c:pt>
                <c:pt idx="39">
                  <c:v>22</c:v>
                </c:pt>
                <c:pt idx="40">
                  <c:v>23</c:v>
                </c:pt>
                <c:pt idx="41">
                  <c:v>24</c:v>
                </c:pt>
                <c:pt idx="42">
                  <c:v>25</c:v>
                </c:pt>
                <c:pt idx="43">
                  <c:v>26</c:v>
                </c:pt>
                <c:pt idx="44">
                  <c:v>27</c:v>
                </c:pt>
                <c:pt idx="45">
                  <c:v>28</c:v>
                </c:pt>
                <c:pt idx="46">
                  <c:v>29</c:v>
                </c:pt>
                <c:pt idx="47">
                  <c:v>30</c:v>
                </c:pt>
                <c:pt idx="48">
                  <c:v>31</c:v>
                </c:pt>
                <c:pt idx="49">
                  <c:v>32</c:v>
                </c:pt>
                <c:pt idx="50">
                  <c:v>33</c:v>
                </c:pt>
                <c:pt idx="51">
                  <c:v>34</c:v>
                </c:pt>
                <c:pt idx="52">
                  <c:v>35</c:v>
                </c:pt>
                <c:pt idx="53">
                  <c:v>36</c:v>
                </c:pt>
                <c:pt idx="54">
                  <c:v>37</c:v>
                </c:pt>
                <c:pt idx="55">
                  <c:v>38</c:v>
                </c:pt>
                <c:pt idx="56">
                  <c:v>39</c:v>
                </c:pt>
                <c:pt idx="57">
                  <c:v>40</c:v>
                </c:pt>
                <c:pt idx="58">
                  <c:v>41</c:v>
                </c:pt>
                <c:pt idx="59">
                  <c:v>42</c:v>
                </c:pt>
                <c:pt idx="60">
                  <c:v>43</c:v>
                </c:pt>
                <c:pt idx="61">
                  <c:v>44</c:v>
                </c:pt>
                <c:pt idx="62">
                  <c:v>45</c:v>
                </c:pt>
                <c:pt idx="63">
                  <c:v>46</c:v>
                </c:pt>
                <c:pt idx="64">
                  <c:v>47</c:v>
                </c:pt>
                <c:pt idx="65">
                  <c:v>48</c:v>
                </c:pt>
                <c:pt idx="66">
                  <c:v>49</c:v>
                </c:pt>
                <c:pt idx="67">
                  <c:v>50</c:v>
                </c:pt>
                <c:pt idx="68">
                  <c:v>51</c:v>
                </c:pt>
                <c:pt idx="69">
                  <c:v>52</c:v>
                </c:pt>
                <c:pt idx="70">
                  <c:v>53</c:v>
                </c:pt>
                <c:pt idx="71">
                  <c:v>54</c:v>
                </c:pt>
                <c:pt idx="72">
                  <c:v>55</c:v>
                </c:pt>
                <c:pt idx="73">
                  <c:v>56</c:v>
                </c:pt>
                <c:pt idx="74">
                  <c:v>57</c:v>
                </c:pt>
                <c:pt idx="75">
                  <c:v>58</c:v>
                </c:pt>
                <c:pt idx="76">
                  <c:v>59</c:v>
                </c:pt>
                <c:pt idx="77">
                  <c:v>60</c:v>
                </c:pt>
                <c:pt idx="78">
                  <c:v>61</c:v>
                </c:pt>
                <c:pt idx="79">
                  <c:v>62</c:v>
                </c:pt>
                <c:pt idx="80">
                  <c:v>63</c:v>
                </c:pt>
                <c:pt idx="81">
                  <c:v>64</c:v>
                </c:pt>
                <c:pt idx="82">
                  <c:v>65</c:v>
                </c:pt>
                <c:pt idx="83">
                  <c:v>66</c:v>
                </c:pt>
                <c:pt idx="84">
                  <c:v>67</c:v>
                </c:pt>
                <c:pt idx="85">
                  <c:v>68</c:v>
                </c:pt>
                <c:pt idx="86">
                  <c:v>69</c:v>
                </c:pt>
                <c:pt idx="87">
                  <c:v>70</c:v>
                </c:pt>
              </c:numCache>
            </c:numRef>
          </c:xVal>
          <c:yVal>
            <c:numRef>
              <c:f>'Cross sections'!$CA$95:$CA$182</c:f>
              <c:numCache>
                <c:formatCode>0.00E+00</c:formatCode>
                <c:ptCount val="88"/>
                <c:pt idx="0">
                  <c:v>2.525912528563198E-11</c:v>
                </c:pt>
                <c:pt idx="1">
                  <c:v>9.1065854752391853E-11</c:v>
                </c:pt>
                <c:pt idx="2">
                  <c:v>1.9280788560767143E-10</c:v>
                </c:pt>
                <c:pt idx="3">
                  <c:v>3.2828485166268951E-10</c:v>
                </c:pt>
                <c:pt idx="4">
                  <c:v>4.9604028938484142E-10</c:v>
                </c:pt>
                <c:pt idx="5">
                  <c:v>6.9499153574988287E-10</c:v>
                </c:pt>
                <c:pt idx="6">
                  <c:v>9.2428028517728648E-10</c:v>
                </c:pt>
                <c:pt idx="7">
                  <c:v>1.1831972097342794E-9</c:v>
                </c:pt>
                <c:pt idx="8">
                  <c:v>1.4711386838717691E-9</c:v>
                </c:pt>
                <c:pt idx="9">
                  <c:v>1.7875796965375566E-9</c:v>
                </c:pt>
                <c:pt idx="10">
                  <c:v>2.1320558043345282E-9</c:v>
                </c:pt>
                <c:pt idx="11">
                  <c:v>2.5041505254387821E-9</c:v>
                </c:pt>
                <c:pt idx="12">
                  <c:v>2.9034862000865238E-9</c:v>
                </c:pt>
                <c:pt idx="13">
                  <c:v>3.3297171620157226E-9</c:v>
                </c:pt>
                <c:pt idx="14">
                  <c:v>3.7825245082438917E-9</c:v>
                </c:pt>
                <c:pt idx="15">
                  <c:v>4.2616120086178678E-9</c:v>
                </c:pt>
                <c:pt idx="16">
                  <c:v>4.7667028493800391E-9</c:v>
                </c:pt>
                <c:pt idx="17">
                  <c:v>5.2975370006487803E-9</c:v>
                </c:pt>
                <c:pt idx="18">
                  <c:v>5.8538690596546034E-9</c:v>
                </c:pt>
                <c:pt idx="19">
                  <c:v>6.4354664628788432E-9</c:v>
                </c:pt>
                <c:pt idx="20">
                  <c:v>1.3596620100333237E-8</c:v>
                </c:pt>
                <c:pt idx="21">
                  <c:v>2.3085814351632357E-8</c:v>
                </c:pt>
                <c:pt idx="22">
                  <c:v>3.4762906866611983E-8</c:v>
                </c:pt>
                <c:pt idx="23">
                  <c:v>4.8507551803330401E-8</c:v>
                </c:pt>
                <c:pt idx="24">
                  <c:v>6.4209358614552292E-8</c:v>
                </c:pt>
                <c:pt idx="25">
                  <c:v>8.1763202498469685E-8</c:v>
                </c:pt>
                <c:pt idx="26">
                  <c:v>1.0106675325641044E-7</c:v>
                </c:pt>
                <c:pt idx="27">
                  <c:v>1.2201911458227617E-7</c:v>
                </c:pt>
                <c:pt idx="28">
                  <c:v>1.4452007806003607E-7</c:v>
                </c:pt>
                <c:pt idx="29">
                  <c:v>1.6846974258886873E-7</c:v>
                </c:pt>
                <c:pt idx="30">
                  <c:v>1.9376836244736615E-7</c:v>
                </c:pt>
                <c:pt idx="31">
                  <c:v>2.2031634358112403E-7</c:v>
                </c:pt>
                <c:pt idx="32">
                  <c:v>2.4801433808289215E-7</c:v>
                </c:pt>
                <c:pt idx="33">
                  <c:v>2.7676340420880586E-7</c:v>
                </c:pt>
                <c:pt idx="34">
                  <c:v>3.0646520971422401E-7</c:v>
                </c:pt>
                <c:pt idx="35">
                  <c:v>3.3702226284151266E-7</c:v>
                </c:pt>
                <c:pt idx="36">
                  <c:v>3.6833815956103446E-7</c:v>
                </c:pt>
                <c:pt idx="37">
                  <c:v>4.0031783854962138E-7</c:v>
                </c:pt>
                <c:pt idx="38">
                  <c:v>4.328678374040042E-7</c:v>
                </c:pt>
                <c:pt idx="39">
                  <c:v>4.6589654503828861E-7</c:v>
                </c:pt>
                <c:pt idx="40">
                  <c:v>4.993144462942976E-7</c:v>
                </c:pt>
                <c:pt idx="41">
                  <c:v>5.3303435562102859E-7</c:v>
                </c:pt>
                <c:pt idx="42">
                  <c:v>5.6697163733186535E-7</c:v>
                </c:pt>
                <c:pt idx="43">
                  <c:v>6.0104441047624025E-7</c:v>
                </c:pt>
                <c:pt idx="44">
                  <c:v>6.3517373680010339E-7</c:v>
                </c:pt>
                <c:pt idx="45">
                  <c:v>6.6928379063981317E-7</c:v>
                </c:pt>
                <c:pt idx="46">
                  <c:v>7.0330200991265353E-7</c:v>
                </c:pt>
                <c:pt idx="47">
                  <c:v>7.3715922764508612E-7</c:v>
                </c:pt>
                <c:pt idx="48">
                  <c:v>7.7078978372464726E-7</c:v>
                </c:pt>
                <c:pt idx="49">
                  <c:v>8.0413161677853824E-7</c:v>
                </c:pt>
                <c:pt idx="50">
                  <c:v>8.3712633627525154E-7</c:v>
                </c:pt>
                <c:pt idx="51">
                  <c:v>8.6971927511780052E-7</c:v>
                </c:pt>
                <c:pt idx="52">
                  <c:v>9.0185952315029829E-7</c:v>
                </c:pt>
                <c:pt idx="53">
                  <c:v>9.3349994213531027E-7</c:v>
                </c:pt>
                <c:pt idx="54">
                  <c:v>9.6459716287867759E-7</c:v>
                </c:pt>
                <c:pt idx="55">
                  <c:v>9.9511156528241744E-7</c:v>
                </c:pt>
                <c:pt idx="56">
                  <c:v>1.0250072421955466E-6</c:v>
                </c:pt>
                <c:pt idx="57">
                  <c:v>1.0542519480080017E-6</c:v>
                </c:pt>
                <c:pt idx="58">
                  <c:v>1.0828170329948453E-6</c:v>
                </c:pt>
                <c:pt idx="59">
                  <c:v>1.1106773644673511E-6</c:v>
                </c:pt>
                <c:pt idx="60">
                  <c:v>1.1378112358248542E-6</c:v>
                </c:pt>
                <c:pt idx="61">
                  <c:v>1.1642002646272128E-6</c:v>
                </c:pt>
                <c:pt idx="62">
                  <c:v>1.1898292808228626E-6</c:v>
                </c:pt>
                <c:pt idx="63">
                  <c:v>1.2146862062725544E-6</c:v>
                </c:pt>
                <c:pt idx="64">
                  <c:v>1.2387619267044973E-6</c:v>
                </c:pt>
                <c:pt idx="65">
                  <c:v>1.2620501572236426E-6</c:v>
                </c:pt>
                <c:pt idx="66">
                  <c:v>1.284547302476822E-6</c:v>
                </c:pt>
                <c:pt idx="67">
                  <c:v>1.3062523125472211E-6</c:v>
                </c:pt>
                <c:pt idx="68">
                  <c:v>1.3271665356169394E-6</c:v>
                </c:pt>
                <c:pt idx="69">
                  <c:v>1.3472935683958765E-6</c:v>
                </c:pt>
                <c:pt idx="70">
                  <c:v>1.3666391052696807E-6</c:v>
                </c:pt>
                <c:pt idx="71">
                  <c:v>1.3852107870696762E-6</c:v>
                </c:pt>
                <c:pt idx="72">
                  <c:v>1.403018050314295E-6</c:v>
                </c:pt>
                <c:pt idx="73">
                  <c:v>1.4200719777152741E-6</c:v>
                </c:pt>
                <c:pt idx="74">
                  <c:v>1.4363851506833638E-6</c:v>
                </c:pt>
                <c:pt idx="75">
                  <c:v>1.4519715045082458E-6</c:v>
                </c:pt>
                <c:pt idx="76">
                  <c:v>1.4668461868263034E-6</c:v>
                </c:pt>
                <c:pt idx="77">
                  <c:v>1.4810254199284632E-6</c:v>
                </c:pt>
                <c:pt idx="78">
                  <c:v>1.4945263673990337E-6</c:v>
                </c:pt>
                <c:pt idx="79">
                  <c:v>1.5073670055158005E-6</c:v>
                </c:pt>
                <c:pt idx="80">
                  <c:v>1.5195659997820679E-6</c:v>
                </c:pt>
                <c:pt idx="81">
                  <c:v>1.5311425869032693E-6</c:v>
                </c:pt>
                <c:pt idx="82">
                  <c:v>1.5421164624645212E-6</c:v>
                </c:pt>
                <c:pt idx="83">
                  <c:v>1.5525076745114964E-6</c:v>
                </c:pt>
                <c:pt idx="84">
                  <c:v>1.5623365231853769E-6</c:v>
                </c:pt>
                <c:pt idx="85">
                  <c:v>1.571623466513787E-6</c:v>
                </c:pt>
                <c:pt idx="86">
                  <c:v>1.5803890324135892E-6</c:v>
                </c:pt>
                <c:pt idx="87">
                  <c:v>1.5886537369184669E-6</c:v>
                </c:pt>
              </c:numCache>
            </c:numRef>
          </c:yVal>
          <c:smooth val="1"/>
        </c:ser>
        <c:ser>
          <c:idx val="5"/>
          <c:order val="6"/>
          <c:tx>
            <c:v>4 Gbit Elpida without S/C</c:v>
          </c:tx>
          <c:spPr>
            <a:ln w="25400">
              <a:solidFill>
                <a:schemeClr val="accent2"/>
              </a:solidFill>
              <a:prstDash val="sysDash"/>
            </a:ln>
          </c:spPr>
          <c:marker>
            <c:symbol val="none"/>
          </c:marker>
          <c:xVal>
            <c:numRef>
              <c:f>'Cross sections'!$BT$95:$BT$182</c:f>
              <c:numCache>
                <c:formatCode>General</c:formatCode>
                <c:ptCount val="88"/>
                <c:pt idx="0">
                  <c:v>0.1</c:v>
                </c:pt>
                <c:pt idx="1">
                  <c:v>0.2</c:v>
                </c:pt>
                <c:pt idx="2">
                  <c:v>0.30000000000000004</c:v>
                </c:pt>
                <c:pt idx="3">
                  <c:v>0.4</c:v>
                </c:pt>
                <c:pt idx="4">
                  <c:v>0.5</c:v>
                </c:pt>
                <c:pt idx="5">
                  <c:v>0.60000000000000009</c:v>
                </c:pt>
                <c:pt idx="6">
                  <c:v>0.70000000000000007</c:v>
                </c:pt>
                <c:pt idx="7">
                  <c:v>0.8</c:v>
                </c:pt>
                <c:pt idx="8">
                  <c:v>0.9</c:v>
                </c:pt>
                <c:pt idx="9">
                  <c:v>1</c:v>
                </c:pt>
                <c:pt idx="10">
                  <c:v>1.1000000000000001</c:v>
                </c:pt>
                <c:pt idx="11">
                  <c:v>1.2</c:v>
                </c:pt>
                <c:pt idx="12">
                  <c:v>1.3</c:v>
                </c:pt>
                <c:pt idx="13">
                  <c:v>1.4</c:v>
                </c:pt>
                <c:pt idx="14">
                  <c:v>1.5</c:v>
                </c:pt>
                <c:pt idx="15">
                  <c:v>1.6</c:v>
                </c:pt>
                <c:pt idx="16">
                  <c:v>1.7000000000000002</c:v>
                </c:pt>
                <c:pt idx="17">
                  <c:v>1.8</c:v>
                </c:pt>
                <c:pt idx="18">
                  <c:v>1.9</c:v>
                </c:pt>
                <c:pt idx="19">
                  <c:v>2</c:v>
                </c:pt>
                <c:pt idx="20">
                  <c:v>3</c:v>
                </c:pt>
                <c:pt idx="21">
                  <c:v>4</c:v>
                </c:pt>
                <c:pt idx="22">
                  <c:v>5</c:v>
                </c:pt>
                <c:pt idx="23">
                  <c:v>6</c:v>
                </c:pt>
                <c:pt idx="24">
                  <c:v>7</c:v>
                </c:pt>
                <c:pt idx="25">
                  <c:v>8</c:v>
                </c:pt>
                <c:pt idx="26">
                  <c:v>9</c:v>
                </c:pt>
                <c:pt idx="27">
                  <c:v>10</c:v>
                </c:pt>
                <c:pt idx="28">
                  <c:v>11</c:v>
                </c:pt>
                <c:pt idx="29">
                  <c:v>12</c:v>
                </c:pt>
                <c:pt idx="30">
                  <c:v>13</c:v>
                </c:pt>
                <c:pt idx="31">
                  <c:v>14</c:v>
                </c:pt>
                <c:pt idx="32">
                  <c:v>15</c:v>
                </c:pt>
                <c:pt idx="33">
                  <c:v>16</c:v>
                </c:pt>
                <c:pt idx="34">
                  <c:v>17</c:v>
                </c:pt>
                <c:pt idx="35">
                  <c:v>18</c:v>
                </c:pt>
                <c:pt idx="36">
                  <c:v>19</c:v>
                </c:pt>
                <c:pt idx="37">
                  <c:v>20</c:v>
                </c:pt>
                <c:pt idx="38">
                  <c:v>21</c:v>
                </c:pt>
                <c:pt idx="39">
                  <c:v>22</c:v>
                </c:pt>
                <c:pt idx="40">
                  <c:v>23</c:v>
                </c:pt>
                <c:pt idx="41">
                  <c:v>24</c:v>
                </c:pt>
                <c:pt idx="42">
                  <c:v>25</c:v>
                </c:pt>
                <c:pt idx="43">
                  <c:v>26</c:v>
                </c:pt>
                <c:pt idx="44">
                  <c:v>27</c:v>
                </c:pt>
                <c:pt idx="45">
                  <c:v>28</c:v>
                </c:pt>
                <c:pt idx="46">
                  <c:v>29</c:v>
                </c:pt>
                <c:pt idx="47">
                  <c:v>30</c:v>
                </c:pt>
                <c:pt idx="48">
                  <c:v>31</c:v>
                </c:pt>
                <c:pt idx="49">
                  <c:v>32</c:v>
                </c:pt>
                <c:pt idx="50">
                  <c:v>33</c:v>
                </c:pt>
                <c:pt idx="51">
                  <c:v>34</c:v>
                </c:pt>
                <c:pt idx="52">
                  <c:v>35</c:v>
                </c:pt>
                <c:pt idx="53">
                  <c:v>36</c:v>
                </c:pt>
                <c:pt idx="54">
                  <c:v>37</c:v>
                </c:pt>
                <c:pt idx="55">
                  <c:v>38</c:v>
                </c:pt>
                <c:pt idx="56">
                  <c:v>39</c:v>
                </c:pt>
                <c:pt idx="57">
                  <c:v>40</c:v>
                </c:pt>
                <c:pt idx="58">
                  <c:v>41</c:v>
                </c:pt>
                <c:pt idx="59">
                  <c:v>42</c:v>
                </c:pt>
                <c:pt idx="60">
                  <c:v>43</c:v>
                </c:pt>
                <c:pt idx="61">
                  <c:v>44</c:v>
                </c:pt>
                <c:pt idx="62">
                  <c:v>45</c:v>
                </c:pt>
                <c:pt idx="63">
                  <c:v>46</c:v>
                </c:pt>
                <c:pt idx="64">
                  <c:v>47</c:v>
                </c:pt>
                <c:pt idx="65">
                  <c:v>48</c:v>
                </c:pt>
                <c:pt idx="66">
                  <c:v>49</c:v>
                </c:pt>
                <c:pt idx="67">
                  <c:v>50</c:v>
                </c:pt>
                <c:pt idx="68">
                  <c:v>51</c:v>
                </c:pt>
                <c:pt idx="69">
                  <c:v>52</c:v>
                </c:pt>
                <c:pt idx="70">
                  <c:v>53</c:v>
                </c:pt>
                <c:pt idx="71">
                  <c:v>54</c:v>
                </c:pt>
                <c:pt idx="72">
                  <c:v>55</c:v>
                </c:pt>
                <c:pt idx="73">
                  <c:v>56</c:v>
                </c:pt>
                <c:pt idx="74">
                  <c:v>57</c:v>
                </c:pt>
                <c:pt idx="75">
                  <c:v>58</c:v>
                </c:pt>
                <c:pt idx="76">
                  <c:v>59</c:v>
                </c:pt>
                <c:pt idx="77">
                  <c:v>60</c:v>
                </c:pt>
                <c:pt idx="78">
                  <c:v>61</c:v>
                </c:pt>
                <c:pt idx="79">
                  <c:v>62</c:v>
                </c:pt>
                <c:pt idx="80">
                  <c:v>63</c:v>
                </c:pt>
                <c:pt idx="81">
                  <c:v>64</c:v>
                </c:pt>
                <c:pt idx="82">
                  <c:v>65</c:v>
                </c:pt>
                <c:pt idx="83">
                  <c:v>66</c:v>
                </c:pt>
                <c:pt idx="84">
                  <c:v>67</c:v>
                </c:pt>
                <c:pt idx="85">
                  <c:v>68</c:v>
                </c:pt>
                <c:pt idx="86">
                  <c:v>69</c:v>
                </c:pt>
                <c:pt idx="87">
                  <c:v>70</c:v>
                </c:pt>
              </c:numCache>
            </c:numRef>
          </c:xVal>
          <c:yVal>
            <c:numRef>
              <c:f>'Cross sections'!$BZ$95:$BZ$182</c:f>
              <c:numCache>
                <c:formatCode>General</c:formatCode>
                <c:ptCount val="88"/>
                <c:pt idx="20" formatCode="0.00E+00">
                  <c:v>3.9770102061888797E-8</c:v>
                </c:pt>
                <c:pt idx="21" formatCode="0.00E+00">
                  <c:v>1.4181711082648491E-7</c:v>
                </c:pt>
                <c:pt idx="22" formatCode="0.00E+00">
                  <c:v>2.9445867895334127E-7</c:v>
                </c:pt>
                <c:pt idx="23" formatCode="0.00E+00">
                  <c:v>4.9227602116543451E-7</c:v>
                </c:pt>
                <c:pt idx="24" formatCode="0.00E+00">
                  <c:v>7.3150138438592202E-7</c:v>
                </c:pt>
                <c:pt idx="25" formatCode="0.00E+00">
                  <c:v>1.0091251646533288E-6</c:v>
                </c:pt>
                <c:pt idx="26" formatCode="0.00E+00">
                  <c:v>1.3225570151537776E-6</c:v>
                </c:pt>
                <c:pt idx="27" formatCode="0.00E+00">
                  <c:v>1.6694640331671545E-6</c:v>
                </c:pt>
                <c:pt idx="28" formatCode="0.00E+00">
                  <c:v>2.0476831278633754E-6</c:v>
                </c:pt>
                <c:pt idx="29" formatCode="0.00E+00">
                  <c:v>2.455169745818939E-6</c:v>
                </c:pt>
                <c:pt idx="30" formatCode="0.00E+00">
                  <c:v>2.8899663824464762E-6</c:v>
                </c:pt>
                <c:pt idx="31" formatCode="0.00E+00">
                  <c:v>3.3501826970928411E-6</c:v>
                </c:pt>
                <c:pt idx="32" formatCode="0.00E+00">
                  <c:v>3.8339828212098087E-6</c:v>
                </c:pt>
                <c:pt idx="33" formatCode="0.00E+00">
                  <c:v>4.3395773153290883E-6</c:v>
                </c:pt>
                <c:pt idx="34" formatCode="0.00E+00">
                  <c:v>4.8652182253551719E-6</c:v>
                </c:pt>
                <c:pt idx="35" formatCode="0.00E+00">
                  <c:v>5.4091962515153423E-6</c:v>
                </c:pt>
                <c:pt idx="36" formatCode="0.00E+00">
                  <c:v>5.9698393777989876E-6</c:v>
                </c:pt>
                <c:pt idx="37" formatCode="0.00E+00">
                  <c:v>6.5455125169381037E-6</c:v>
                </c:pt>
                <c:pt idx="38" formatCode="0.00E+00">
                  <c:v>7.1346178590261826E-6</c:v>
                </c:pt>
                <c:pt idx="39" formatCode="0.00E+00">
                  <c:v>7.735595700014044E-6</c:v>
                </c:pt>
                <c:pt idx="40" formatCode="0.00E+00">
                  <c:v>8.3469255863685304E-6</c:v>
                </c:pt>
                <c:pt idx="41" formatCode="0.00E+00">
                  <c:v>8.9671276541352744E-6</c:v>
                </c:pt>
                <c:pt idx="42" formatCode="0.00E+00">
                  <c:v>9.594764070648543E-6</c:v>
                </c:pt>
                <c:pt idx="43" formatCode="0.00E+00">
                  <c:v>1.0228440509050692E-5</c:v>
                </c:pt>
                <c:pt idx="44" formatCode="0.00E+00">
                  <c:v>1.0866807602122064E-5</c:v>
                </c:pt>
                <c:pt idx="45" formatCode="0.00E+00">
                  <c:v>1.150856233433075E-5</c:v>
                </c:pt>
                <c:pt idx="46" formatCode="0.00E+00">
                  <c:v>1.2152449340602141E-5</c:v>
                </c:pt>
                <c:pt idx="47" formatCode="0.00E+00">
                  <c:v>1.2797262087841629E-5</c:v>
                </c:pt>
                <c:pt idx="48" formatCode="0.00E+00">
                  <c:v>1.3441843921251255E-5</c:v>
                </c:pt>
                <c:pt idx="49" formatCode="0.00E+00">
                  <c:v>1.4085088962335508E-5</c:v>
                </c:pt>
                <c:pt idx="50" formatCode="0.00E+00">
                  <c:v>1.4725942849462982E-5</c:v>
                </c:pt>
                <c:pt idx="51" formatCode="0.00E+00">
                  <c:v>1.5363403315131175E-5</c:v>
                </c:pt>
                <c:pt idx="52" formatCode="0.00E+00">
                  <c:v>1.5996520596816809E-5</c:v>
                </c:pt>
                <c:pt idx="53" formatCode="0.00E+00">
                  <c:v>1.6624397680587461E-5</c:v>
                </c:pt>
                <c:pt idx="54" formatCode="0.00E+00">
                  <c:v>1.7246190378583256E-5</c:v>
                </c:pt>
                <c:pt idx="55" formatCode="0.00E+00">
                  <c:v>1.7861107243109806E-5</c:v>
                </c:pt>
                <c:pt idx="56" formatCode="0.00E+00">
                  <c:v>1.8468409321462467E-5</c:v>
                </c:pt>
                <c:pt idx="57" formatCode="0.00E+00">
                  <c:v>1.906740975676399E-5</c:v>
                </c:pt>
                <c:pt idx="58" formatCode="0.00E+00">
                  <c:v>1.9657473241071142E-5</c:v>
                </c:pt>
                <c:pt idx="59" formatCode="0.00E+00">
                  <c:v>2.0238015327814659E-5</c:v>
                </c:pt>
                <c:pt idx="60" formatCode="0.00E+00">
                  <c:v>2.0808501611299729E-5</c:v>
                </c:pt>
                <c:pt idx="61" formatCode="0.00E+00">
                  <c:v>2.1368446781526678E-5</c:v>
                </c:pt>
                <c:pt idx="62" formatCode="0.00E+00">
                  <c:v>2.191741356300711E-5</c:v>
                </c:pt>
                <c:pt idx="63" formatCode="0.00E+00">
                  <c:v>2.2455011546561319E-5</c:v>
                </c:pt>
                <c:pt idx="64" formatCode="0.00E+00">
                  <c:v>2.2980895923297556E-5</c:v>
                </c:pt>
                <c:pt idx="65" formatCode="0.00E+00">
                  <c:v>2.349476613010253E-5</c:v>
                </c:pt>
                <c:pt idx="66" formatCode="0.00E+00">
                  <c:v>2.3996364416022879E-5</c:v>
                </c:pt>
                <c:pt idx="67" formatCode="0.00E+00">
                  <c:v>2.4485474338896842E-5</c:v>
                </c:pt>
                <c:pt idx="68" formatCode="0.00E+00">
                  <c:v>2.4961919201511236E-5</c:v>
                </c:pt>
                <c:pt idx="69" formatCode="0.00E+00">
                  <c:v>2.5425560436416379E-5</c:v>
                </c:pt>
                <c:pt idx="70" formatCode="0.00E+00">
                  <c:v>2.5876295948338753E-5</c:v>
                </c:pt>
                <c:pt idx="71" formatCode="0.00E+00">
                  <c:v>2.6314058422891276E-5</c:v>
                </c:pt>
                <c:pt idx="72" formatCode="0.00E+00">
                  <c:v>2.673881361000161E-5</c:v>
                </c:pt>
                <c:pt idx="73" formatCode="0.00E+00">
                  <c:v>2.7150558590163944E-5</c:v>
                </c:pt>
                <c:pt idx="74" formatCode="0.00E+00">
                  <c:v>2.7549320031273959E-5</c:v>
                </c:pt>
                <c:pt idx="75" formatCode="0.00E+00">
                  <c:v>2.7935152443435712E-5</c:v>
                </c:pt>
                <c:pt idx="76" formatCode="0.00E+00">
                  <c:v>2.8308136438736479E-5</c:v>
                </c:pt>
                <c:pt idx="77" formatCode="0.00E+00">
                  <c:v>2.8668377002575958E-5</c:v>
                </c:pt>
                <c:pt idx="78" formatCode="0.00E+00">
                  <c:v>2.9016001782712857E-5</c:v>
                </c:pt>
                <c:pt idx="79" formatCode="0.00E+00">
                  <c:v>2.9351159401760292E-5</c:v>
                </c:pt>
                <c:pt idx="80" formatCode="0.00E+00">
                  <c:v>2.9674017798421493E-5</c:v>
                </c:pt>
                <c:pt idx="81" formatCode="0.00E+00">
                  <c:v>2.9984762602317415E-5</c:v>
                </c:pt>
                <c:pt idx="82" formatCode="0.00E+00">
                  <c:v>3.0283595546815864E-5</c:v>
                </c:pt>
                <c:pt idx="83" formatCode="0.00E+00">
                  <c:v>3.0570732923833759E-5</c:v>
                </c:pt>
                <c:pt idx="84" formatCode="0.00E+00">
                  <c:v>3.0846404084152297E-5</c:v>
                </c:pt>
                <c:pt idx="85" formatCode="0.00E+00">
                  <c:v>3.1110849986359331E-5</c:v>
                </c:pt>
                <c:pt idx="86" formatCode="0.00E+00">
                  <c:v>3.1364321797119421E-5</c:v>
                </c:pt>
                <c:pt idx="87" formatCode="0.00E+00">
                  <c:v>3.1607079545069049E-5</c:v>
                </c:pt>
              </c:numCache>
            </c:numRef>
          </c:yVal>
          <c:smooth val="1"/>
        </c:ser>
        <c:ser>
          <c:idx val="7"/>
          <c:order val="7"/>
          <c:tx>
            <c:v>4 Gbit Elpida with S/C</c:v>
          </c:tx>
          <c:spPr>
            <a:ln w="25400">
              <a:solidFill>
                <a:schemeClr val="accent2"/>
              </a:solidFill>
            </a:ln>
          </c:spPr>
          <c:marker>
            <c:symbol val="none"/>
          </c:marker>
          <c:xVal>
            <c:numRef>
              <c:f>'Cross sections'!$BT$95:$BT$182</c:f>
              <c:numCache>
                <c:formatCode>General</c:formatCode>
                <c:ptCount val="88"/>
                <c:pt idx="0">
                  <c:v>0.1</c:v>
                </c:pt>
                <c:pt idx="1">
                  <c:v>0.2</c:v>
                </c:pt>
                <c:pt idx="2">
                  <c:v>0.30000000000000004</c:v>
                </c:pt>
                <c:pt idx="3">
                  <c:v>0.4</c:v>
                </c:pt>
                <c:pt idx="4">
                  <c:v>0.5</c:v>
                </c:pt>
                <c:pt idx="5">
                  <c:v>0.60000000000000009</c:v>
                </c:pt>
                <c:pt idx="6">
                  <c:v>0.70000000000000007</c:v>
                </c:pt>
                <c:pt idx="7">
                  <c:v>0.8</c:v>
                </c:pt>
                <c:pt idx="8">
                  <c:v>0.9</c:v>
                </c:pt>
                <c:pt idx="9">
                  <c:v>1</c:v>
                </c:pt>
                <c:pt idx="10">
                  <c:v>1.1000000000000001</c:v>
                </c:pt>
                <c:pt idx="11">
                  <c:v>1.2</c:v>
                </c:pt>
                <c:pt idx="12">
                  <c:v>1.3</c:v>
                </c:pt>
                <c:pt idx="13">
                  <c:v>1.4</c:v>
                </c:pt>
                <c:pt idx="14">
                  <c:v>1.5</c:v>
                </c:pt>
                <c:pt idx="15">
                  <c:v>1.6</c:v>
                </c:pt>
                <c:pt idx="16">
                  <c:v>1.7000000000000002</c:v>
                </c:pt>
                <c:pt idx="17">
                  <c:v>1.8</c:v>
                </c:pt>
                <c:pt idx="18">
                  <c:v>1.9</c:v>
                </c:pt>
                <c:pt idx="19">
                  <c:v>2</c:v>
                </c:pt>
                <c:pt idx="20">
                  <c:v>3</c:v>
                </c:pt>
                <c:pt idx="21">
                  <c:v>4</c:v>
                </c:pt>
                <c:pt idx="22">
                  <c:v>5</c:v>
                </c:pt>
                <c:pt idx="23">
                  <c:v>6</c:v>
                </c:pt>
                <c:pt idx="24">
                  <c:v>7</c:v>
                </c:pt>
                <c:pt idx="25">
                  <c:v>8</c:v>
                </c:pt>
                <c:pt idx="26">
                  <c:v>9</c:v>
                </c:pt>
                <c:pt idx="27">
                  <c:v>10</c:v>
                </c:pt>
                <c:pt idx="28">
                  <c:v>11</c:v>
                </c:pt>
                <c:pt idx="29">
                  <c:v>12</c:v>
                </c:pt>
                <c:pt idx="30">
                  <c:v>13</c:v>
                </c:pt>
                <c:pt idx="31">
                  <c:v>14</c:v>
                </c:pt>
                <c:pt idx="32">
                  <c:v>15</c:v>
                </c:pt>
                <c:pt idx="33">
                  <c:v>16</c:v>
                </c:pt>
                <c:pt idx="34">
                  <c:v>17</c:v>
                </c:pt>
                <c:pt idx="35">
                  <c:v>18</c:v>
                </c:pt>
                <c:pt idx="36">
                  <c:v>19</c:v>
                </c:pt>
                <c:pt idx="37">
                  <c:v>20</c:v>
                </c:pt>
                <c:pt idx="38">
                  <c:v>21</c:v>
                </c:pt>
                <c:pt idx="39">
                  <c:v>22</c:v>
                </c:pt>
                <c:pt idx="40">
                  <c:v>23</c:v>
                </c:pt>
                <c:pt idx="41">
                  <c:v>24</c:v>
                </c:pt>
                <c:pt idx="42">
                  <c:v>25</c:v>
                </c:pt>
                <c:pt idx="43">
                  <c:v>26</c:v>
                </c:pt>
                <c:pt idx="44">
                  <c:v>27</c:v>
                </c:pt>
                <c:pt idx="45">
                  <c:v>28</c:v>
                </c:pt>
                <c:pt idx="46">
                  <c:v>29</c:v>
                </c:pt>
                <c:pt idx="47">
                  <c:v>30</c:v>
                </c:pt>
                <c:pt idx="48">
                  <c:v>31</c:v>
                </c:pt>
                <c:pt idx="49">
                  <c:v>32</c:v>
                </c:pt>
                <c:pt idx="50">
                  <c:v>33</c:v>
                </c:pt>
                <c:pt idx="51">
                  <c:v>34</c:v>
                </c:pt>
                <c:pt idx="52">
                  <c:v>35</c:v>
                </c:pt>
                <c:pt idx="53">
                  <c:v>36</c:v>
                </c:pt>
                <c:pt idx="54">
                  <c:v>37</c:v>
                </c:pt>
                <c:pt idx="55">
                  <c:v>38</c:v>
                </c:pt>
                <c:pt idx="56">
                  <c:v>39</c:v>
                </c:pt>
                <c:pt idx="57">
                  <c:v>40</c:v>
                </c:pt>
                <c:pt idx="58">
                  <c:v>41</c:v>
                </c:pt>
                <c:pt idx="59">
                  <c:v>42</c:v>
                </c:pt>
                <c:pt idx="60">
                  <c:v>43</c:v>
                </c:pt>
                <c:pt idx="61">
                  <c:v>44</c:v>
                </c:pt>
                <c:pt idx="62">
                  <c:v>45</c:v>
                </c:pt>
                <c:pt idx="63">
                  <c:v>46</c:v>
                </c:pt>
                <c:pt idx="64">
                  <c:v>47</c:v>
                </c:pt>
                <c:pt idx="65">
                  <c:v>48</c:v>
                </c:pt>
                <c:pt idx="66">
                  <c:v>49</c:v>
                </c:pt>
                <c:pt idx="67">
                  <c:v>50</c:v>
                </c:pt>
                <c:pt idx="68">
                  <c:v>51</c:v>
                </c:pt>
                <c:pt idx="69">
                  <c:v>52</c:v>
                </c:pt>
                <c:pt idx="70">
                  <c:v>53</c:v>
                </c:pt>
                <c:pt idx="71">
                  <c:v>54</c:v>
                </c:pt>
                <c:pt idx="72">
                  <c:v>55</c:v>
                </c:pt>
                <c:pt idx="73">
                  <c:v>56</c:v>
                </c:pt>
                <c:pt idx="74">
                  <c:v>57</c:v>
                </c:pt>
                <c:pt idx="75">
                  <c:v>58</c:v>
                </c:pt>
                <c:pt idx="76">
                  <c:v>59</c:v>
                </c:pt>
                <c:pt idx="77">
                  <c:v>60</c:v>
                </c:pt>
                <c:pt idx="78">
                  <c:v>61</c:v>
                </c:pt>
                <c:pt idx="79">
                  <c:v>62</c:v>
                </c:pt>
                <c:pt idx="80">
                  <c:v>63</c:v>
                </c:pt>
                <c:pt idx="81">
                  <c:v>64</c:v>
                </c:pt>
                <c:pt idx="82">
                  <c:v>65</c:v>
                </c:pt>
                <c:pt idx="83">
                  <c:v>66</c:v>
                </c:pt>
                <c:pt idx="84">
                  <c:v>67</c:v>
                </c:pt>
                <c:pt idx="85">
                  <c:v>68</c:v>
                </c:pt>
                <c:pt idx="86">
                  <c:v>69</c:v>
                </c:pt>
                <c:pt idx="87">
                  <c:v>70</c:v>
                </c:pt>
              </c:numCache>
            </c:numRef>
          </c:xVal>
          <c:yVal>
            <c:numRef>
              <c:f>'Cross sections'!$CB$95:$CB$182</c:f>
              <c:numCache>
                <c:formatCode>0.00E+00</c:formatCode>
                <c:ptCount val="88"/>
                <c:pt idx="0">
                  <c:v>2.482496499009158E-12</c:v>
                </c:pt>
                <c:pt idx="1">
                  <c:v>1.1487136402017028E-11</c:v>
                </c:pt>
                <c:pt idx="2">
                  <c:v>2.8144097721742209E-11</c:v>
                </c:pt>
                <c:pt idx="3">
                  <c:v>5.3150425083703697E-11</c:v>
                </c:pt>
                <c:pt idx="4">
                  <c:v>8.7031875424860266E-11</c:v>
                </c:pt>
                <c:pt idx="5">
                  <c:v>1.3021666812533152E-10</c:v>
                </c:pt>
                <c:pt idx="6">
                  <c:v>1.8306887706248767E-10</c:v>
                </c:pt>
                <c:pt idx="7">
                  <c:v>2.4590672563297972E-10</c:v>
                </c:pt>
                <c:pt idx="8">
                  <c:v>3.1901380354825321E-10</c:v>
                </c:pt>
                <c:pt idx="9">
                  <c:v>4.0264648403717077E-10</c:v>
                </c:pt>
                <c:pt idx="10">
                  <c:v>4.9703910443891514E-10</c:v>
                </c:pt>
                <c:pt idx="11">
                  <c:v>6.0240773833263245E-10</c:v>
                </c:pt>
                <c:pt idx="12">
                  <c:v>7.1895303359462082E-10</c:v>
                </c:pt>
                <c:pt idx="13">
                  <c:v>8.4686240501571992E-10</c:v>
                </c:pt>
                <c:pt idx="14">
                  <c:v>9.8631176575215076E-10</c:v>
                </c:pt>
                <c:pt idx="15">
                  <c:v>1.1374669199858576E-9</c:v>
                </c:pt>
                <c:pt idx="16">
                  <c:v>1.300484700783343E-9</c:v>
                </c:pt>
                <c:pt idx="17">
                  <c:v>1.4755139124280659E-9</c:v>
                </c:pt>
                <c:pt idx="18">
                  <c:v>1.662696120075705E-9</c:v>
                </c:pt>
                <c:pt idx="19">
                  <c:v>1.8621663183604564E-9</c:v>
                </c:pt>
                <c:pt idx="20">
                  <c:v>4.5586555027123888E-9</c:v>
                </c:pt>
                <c:pt idx="21">
                  <c:v>8.5987328735777542E-9</c:v>
                </c:pt>
                <c:pt idx="22">
                  <c:v>1.4057397166293249E-8</c:v>
                </c:pt>
                <c:pt idx="23">
                  <c:v>2.0989526633950503E-8</c:v>
                </c:pt>
                <c:pt idx="24">
                  <c:v>2.9434929571733057E-8</c:v>
                </c:pt>
                <c:pt idx="25">
                  <c:v>3.9421022534590624E-8</c:v>
                </c:pt>
                <c:pt idx="26">
                  <c:v>5.096442646566999E-8</c:v>
                </c:pt>
                <c:pt idx="27">
                  <c:v>6.4072006537063902E-8</c:v>
                </c:pt>
                <c:pt idx="28">
                  <c:v>7.8741605433448862E-8</c:v>
                </c:pt>
                <c:pt idx="29">
                  <c:v>9.4962601764411643E-8</c:v>
                </c:pt>
                <c:pt idx="30">
                  <c:v>1.1271636849011895E-7</c:v>
                </c:pt>
                <c:pt idx="31">
                  <c:v>1.3197667636441211E-7</c:v>
                </c:pt>
                <c:pt idx="32">
                  <c:v>1.5271007052103962E-7</c:v>
                </c:pt>
                <c:pt idx="33">
                  <c:v>1.7487623821133747E-7</c:v>
                </c:pt>
                <c:pt idx="34">
                  <c:v>1.984283793174255E-7</c:v>
                </c:pt>
                <c:pt idx="35">
                  <c:v>2.2331358704895831E-7</c:v>
                </c:pt>
                <c:pt idx="36">
                  <c:v>2.4947324333163323E-7</c:v>
                </c:pt>
                <c:pt idx="37">
                  <c:v>2.7684343132766833E-7</c:v>
                </c:pt>
                <c:pt idx="38">
                  <c:v>3.053553660067832E-7</c:v>
                </c:pt>
                <c:pt idx="39">
                  <c:v>3.3493584253732351E-7</c:v>
                </c:pt>
                <c:pt idx="40">
                  <c:v>3.6550770138277929E-7</c:v>
                </c:pt>
                <c:pt idx="41">
                  <c:v>3.9699030829999023E-7</c:v>
                </c:pt>
                <c:pt idx="42">
                  <c:v>4.2930004689680632E-7</c:v>
                </c:pt>
                <c:pt idx="43">
                  <c:v>4.6235082098897435E-7</c:v>
                </c:pt>
                <c:pt idx="44">
                  <c:v>4.9605456367829629E-7</c:v>
                </c:pt>
                <c:pt idx="45">
                  <c:v>5.3032174984248263E-7</c:v>
                </c:pt>
                <c:pt idx="46">
                  <c:v>5.650619085714603E-7</c:v>
                </c:pt>
                <c:pt idx="47">
                  <c:v>6.0018413199748868E-7</c:v>
                </c:pt>
                <c:pt idx="48">
                  <c:v>6.3559757694120416E-7</c:v>
                </c:pt>
                <c:pt idx="49">
                  <c:v>6.7121195582746912E-7</c:v>
                </c:pt>
                <c:pt idx="50">
                  <c:v>7.0693801340898022E-7</c:v>
                </c:pt>
                <c:pt idx="51">
                  <c:v>7.4268798596757414E-7</c:v>
                </c:pt>
                <c:pt idx="52">
                  <c:v>7.7837603983865965E-7</c:v>
                </c:pt>
                <c:pt idx="53">
                  <c:v>8.1391868631879395E-7</c:v>
                </c:pt>
                <c:pt idx="54">
                  <c:v>8.4923517026554753E-7</c:v>
                </c:pt>
                <c:pt idx="55">
                  <c:v>8.8424782997781156E-7</c:v>
                </c:pt>
                <c:pt idx="56">
                  <c:v>9.1888242624873206E-7</c:v>
                </c:pt>
                <c:pt idx="57">
                  <c:v>9.5306843880770139E-7</c:v>
                </c:pt>
                <c:pt idx="58">
                  <c:v>9.8673932870718691E-7</c:v>
                </c:pt>
                <c:pt idx="59">
                  <c:v>1.0198327655597646E-6</c:v>
                </c:pt>
                <c:pt idx="60">
                  <c:v>1.052290818885524E-6</c:v>
                </c:pt>
                <c:pt idx="61">
                  <c:v>1.0840601131851845E-6</c:v>
                </c:pt>
                <c:pt idx="62">
                  <c:v>1.1150919467051565E-6</c:v>
                </c:pt>
                <c:pt idx="63">
                  <c:v>1.1453423742028441E-6</c:v>
                </c:pt>
                <c:pt idx="64">
                  <c:v>1.1747722543496003E-6</c:v>
                </c:pt>
                <c:pt idx="65">
                  <c:v>1.2033472627209884E-6</c:v>
                </c:pt>
                <c:pt idx="66">
                  <c:v>1.2310378716158633E-6</c:v>
                </c:pt>
                <c:pt idx="67">
                  <c:v>1.2578192982142114E-6</c:v>
                </c:pt>
                <c:pt idx="68">
                  <c:v>1.2836714228260365E-6</c:v>
                </c:pt>
                <c:pt idx="69">
                  <c:v>1.3085786791975809E-6</c:v>
                </c:pt>
                <c:pt idx="70">
                  <c:v>1.332529919025314E-6</c:v>
                </c:pt>
                <c:pt idx="71">
                  <c:v>1.3555182529809996E-6</c:v>
                </c:pt>
                <c:pt idx="72">
                  <c:v>1.3775408706722527E-6</c:v>
                </c:pt>
                <c:pt idx="73">
                  <c:v>1.3985988420519541E-6</c:v>
                </c:pt>
                <c:pt idx="74">
                  <c:v>1.4186969028470442E-6</c:v>
                </c:pt>
                <c:pt idx="75">
                  <c:v>1.4378432266032206E-6</c:v>
                </c:pt>
                <c:pt idx="76">
                  <c:v>1.4560491859379921E-6</c:v>
                </c:pt>
                <c:pt idx="77">
                  <c:v>1.4733291055619743E-6</c:v>
                </c:pt>
                <c:pt idx="78">
                  <c:v>1.4897000095689144E-6</c:v>
                </c:pt>
                <c:pt idx="79">
                  <c:v>1.5051813654109694E-6</c:v>
                </c:pt>
                <c:pt idx="80">
                  <c:v>1.5197948268694701E-6</c:v>
                </c:pt>
                <c:pt idx="81">
                  <c:v>1.5335639782053864E-6</c:v>
                </c:pt>
                <c:pt idx="82">
                  <c:v>1.5465140815306264E-6</c:v>
                </c:pt>
                <c:pt idx="83">
                  <c:v>1.5586718292839993E-6</c:v>
                </c:pt>
                <c:pt idx="84">
                  <c:v>1.5700651035268549E-6</c:v>
                </c:pt>
                <c:pt idx="85">
                  <c:v>1.5807227435960543E-6</c:v>
                </c:pt>
                <c:pt idx="86">
                  <c:v>1.5906743234687214E-6</c:v>
                </c:pt>
                <c:pt idx="87">
                  <c:v>1.5999499400068455E-6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3334784"/>
        <c:axId val="163353344"/>
      </c:scatterChart>
      <c:valAx>
        <c:axId val="163334784"/>
        <c:scaling>
          <c:orientation val="minMax"/>
          <c:max val="75"/>
          <c:min val="0"/>
        </c:scaling>
        <c:delete val="0"/>
        <c:axPos val="b"/>
        <c:title>
          <c:tx>
            <c:rich>
              <a:bodyPr/>
              <a:lstStyle/>
              <a:p>
                <a:pPr algn="ctr" rtl="0">
                  <a:defRPr/>
                </a:pPr>
                <a:r>
                  <a:rPr lang="de-DE"/>
                  <a:t>LET [MeV cm² / mg]</a:t>
                </a:r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spPr>
          <a:ln w="25400"/>
        </c:spPr>
        <c:crossAx val="163353344"/>
        <c:crossesAt val="1.000000000000007E-10"/>
        <c:crossBetween val="midCat"/>
      </c:valAx>
      <c:valAx>
        <c:axId val="163353344"/>
        <c:scaling>
          <c:logBase val="10"/>
          <c:orientation val="minMax"/>
          <c:max val="1.0000000000000009E-3"/>
          <c:min val="1.000000000000007E-1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/>
                  <a:t>Cross section [cm² / device]</a:t>
                </a:r>
              </a:p>
            </c:rich>
          </c:tx>
          <c:layout/>
          <c:overlay val="0"/>
        </c:title>
        <c:numFmt formatCode="0E+0" sourceLinked="0"/>
        <c:majorTickMark val="out"/>
        <c:minorTickMark val="none"/>
        <c:tickLblPos val="nextTo"/>
        <c:spPr>
          <a:ln w="25400"/>
        </c:spPr>
        <c:crossAx val="163334784"/>
        <c:crosses val="autoZero"/>
        <c:crossBetween val="midCat"/>
      </c:valAx>
    </c:plotArea>
    <c:legend>
      <c:legendPos val="r"/>
      <c:legendEntry>
        <c:idx val="0"/>
        <c:delete val="1"/>
      </c:legendEntry>
      <c:legendEntry>
        <c:idx val="1"/>
        <c:delete val="1"/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52991265045193681"/>
          <c:y val="0.496475915257237"/>
          <c:w val="0.41689679100359434"/>
          <c:h val="0.2703150912106137"/>
        </c:manualLayout>
      </c:layout>
      <c:overlay val="1"/>
      <c:spPr>
        <a:solidFill>
          <a:schemeClr val="bg1"/>
        </a:solidFill>
        <a:ln w="25400">
          <a:solidFill>
            <a:schemeClr val="tx1"/>
          </a:solidFill>
        </a:ln>
      </c:spPr>
    </c:legend>
    <c:plotVisOnly val="1"/>
    <c:dispBlanksAs val="gap"/>
    <c:showDLblsOverMax val="0"/>
  </c:chart>
  <c:txPr>
    <a:bodyPr/>
    <a:lstStyle/>
    <a:p>
      <a:pPr>
        <a:defRPr sz="1600"/>
      </a:pPr>
      <a:endParaRPr lang="de-DE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lineMarker"/>
        <c:varyColors val="0"/>
        <c:ser>
          <c:idx val="2"/>
          <c:order val="0"/>
          <c:tx>
            <c:v>SEU - Samsung</c:v>
          </c:tx>
          <c:spPr>
            <a:ln w="28575">
              <a:noFill/>
            </a:ln>
          </c:spPr>
          <c:marker>
            <c:symbol val="x"/>
            <c:size val="4"/>
            <c:spPr>
              <a:noFill/>
              <a:ln>
                <a:solidFill>
                  <a:schemeClr val="accent1"/>
                </a:solidFill>
              </a:ln>
            </c:spPr>
          </c:marker>
          <c:xVal>
            <c:numRef>
              <c:f>Stuck!$H$18:$H$23</c:f>
              <c:numCache>
                <c:formatCode>General</c:formatCode>
                <c:ptCount val="6"/>
                <c:pt idx="0">
                  <c:v>2.2000000000000002</c:v>
                </c:pt>
                <c:pt idx="1">
                  <c:v>4.5</c:v>
                </c:pt>
                <c:pt idx="2">
                  <c:v>12.9</c:v>
                </c:pt>
                <c:pt idx="3">
                  <c:v>25.3</c:v>
                </c:pt>
                <c:pt idx="4">
                  <c:v>39.9</c:v>
                </c:pt>
                <c:pt idx="5">
                  <c:v>68.7</c:v>
                </c:pt>
              </c:numCache>
            </c:numRef>
          </c:xVal>
          <c:yVal>
            <c:numRef>
              <c:f>Stuck!$K$18:$K$23</c:f>
              <c:numCache>
                <c:formatCode>0.0E+00</c:formatCode>
                <c:ptCount val="6"/>
                <c:pt idx="0">
                  <c:v>2.3758228944272425E-17</c:v>
                </c:pt>
                <c:pt idx="1">
                  <c:v>2.8056092560291306E-14</c:v>
                </c:pt>
                <c:pt idx="2">
                  <c:v>1.9233563654525321E-14</c:v>
                </c:pt>
                <c:pt idx="3">
                  <c:v>5.6742444737917888E-12</c:v>
                </c:pt>
                <c:pt idx="4">
                  <c:v>6.9815303999780049E-12</c:v>
                </c:pt>
                <c:pt idx="5">
                  <c:v>1.052854349836708E-10</c:v>
                </c:pt>
              </c:numCache>
            </c:numRef>
          </c:yVal>
          <c:smooth val="0"/>
        </c:ser>
        <c:ser>
          <c:idx val="3"/>
          <c:order val="1"/>
          <c:tx>
            <c:v>SEU - Elpida</c:v>
          </c:tx>
          <c:spPr>
            <a:ln w="28575">
              <a:noFill/>
            </a:ln>
          </c:spPr>
          <c:marker>
            <c:symbol val="plus"/>
            <c:size val="5"/>
            <c:spPr>
              <a:noFill/>
              <a:ln>
                <a:solidFill>
                  <a:schemeClr val="accent2"/>
                </a:solidFill>
              </a:ln>
            </c:spPr>
          </c:marker>
          <c:xVal>
            <c:numRef>
              <c:f>Stuck!$H$18:$H$23</c:f>
              <c:numCache>
                <c:formatCode>General</c:formatCode>
                <c:ptCount val="6"/>
                <c:pt idx="0">
                  <c:v>2.2000000000000002</c:v>
                </c:pt>
                <c:pt idx="1">
                  <c:v>4.5</c:v>
                </c:pt>
                <c:pt idx="2">
                  <c:v>12.9</c:v>
                </c:pt>
                <c:pt idx="3">
                  <c:v>25.3</c:v>
                </c:pt>
                <c:pt idx="4">
                  <c:v>39.9</c:v>
                </c:pt>
                <c:pt idx="5">
                  <c:v>68.7</c:v>
                </c:pt>
              </c:numCache>
            </c:numRef>
          </c:xVal>
          <c:yVal>
            <c:numRef>
              <c:f>Stuck!$L$18:$L$23</c:f>
              <c:numCache>
                <c:formatCode>0.0E+00</c:formatCode>
                <c:ptCount val="6"/>
                <c:pt idx="0">
                  <c:v>4.2541895383670031E-16</c:v>
                </c:pt>
                <c:pt idx="1">
                  <c:v>1.6222570518978321E-13</c:v>
                </c:pt>
                <c:pt idx="2">
                  <c:v>3.9900138896579576E-12</c:v>
                </c:pt>
                <c:pt idx="3">
                  <c:v>6.2941884001096137E-13</c:v>
                </c:pt>
                <c:pt idx="4">
                  <c:v>2.1911718035012165E-12</c:v>
                </c:pt>
                <c:pt idx="5">
                  <c:v>2.2142194211483016E-11</c:v>
                </c:pt>
              </c:numCache>
            </c:numRef>
          </c:yVal>
          <c:smooth val="0"/>
        </c:ser>
        <c:ser>
          <c:idx val="0"/>
          <c:order val="2"/>
          <c:tx>
            <c:v>Hard SEU - Samsung</c:v>
          </c:tx>
          <c:spPr>
            <a:ln w="28575">
              <a:noFill/>
            </a:ln>
          </c:spPr>
          <c:marker>
            <c:symbol val="square"/>
            <c:size val="4"/>
            <c:spPr>
              <a:solidFill>
                <a:schemeClr val="accent1"/>
              </a:solidFill>
              <a:ln>
                <a:noFill/>
              </a:ln>
            </c:spPr>
          </c:marker>
          <c:xVal>
            <c:numRef>
              <c:f>Stuck!$H$18:$H$23</c:f>
              <c:numCache>
                <c:formatCode>General</c:formatCode>
                <c:ptCount val="6"/>
                <c:pt idx="0">
                  <c:v>2.2000000000000002</c:v>
                </c:pt>
                <c:pt idx="1">
                  <c:v>4.5</c:v>
                </c:pt>
                <c:pt idx="2">
                  <c:v>12.9</c:v>
                </c:pt>
                <c:pt idx="3">
                  <c:v>25.3</c:v>
                </c:pt>
                <c:pt idx="4">
                  <c:v>39.9</c:v>
                </c:pt>
                <c:pt idx="5">
                  <c:v>68.7</c:v>
                </c:pt>
              </c:numCache>
            </c:numRef>
          </c:xVal>
          <c:yVal>
            <c:numRef>
              <c:f>Stuck!$I$18:$I$23</c:f>
              <c:numCache>
                <c:formatCode>0.0E+00</c:formatCode>
                <c:ptCount val="6"/>
                <c:pt idx="0">
                  <c:v>1.1713570642142676E-18</c:v>
                </c:pt>
                <c:pt idx="1">
                  <c:v>2.2579376985546178E-16</c:v>
                </c:pt>
                <c:pt idx="2">
                  <c:v>1.0752413431584569E-15</c:v>
                </c:pt>
                <c:pt idx="3">
                  <c:v>1.9829310572055918E-13</c:v>
                </c:pt>
                <c:pt idx="4">
                  <c:v>1.3593575246134199E-13</c:v>
                </c:pt>
                <c:pt idx="5">
                  <c:v>2.2321122224018062E-12</c:v>
                </c:pt>
              </c:numCache>
            </c:numRef>
          </c:yVal>
          <c:smooth val="0"/>
        </c:ser>
        <c:ser>
          <c:idx val="1"/>
          <c:order val="3"/>
          <c:tx>
            <c:v>Hard SEU - Elpida</c:v>
          </c:tx>
          <c:spPr>
            <a:ln w="28575">
              <a:noFill/>
            </a:ln>
          </c:spPr>
          <c:marker>
            <c:symbol val="diamond"/>
            <c:size val="5"/>
            <c:spPr>
              <a:solidFill>
                <a:schemeClr val="accent2"/>
              </a:solidFill>
              <a:ln>
                <a:noFill/>
              </a:ln>
            </c:spPr>
          </c:marker>
          <c:xVal>
            <c:numRef>
              <c:f>Stuck!$H$18:$H$23</c:f>
              <c:numCache>
                <c:formatCode>General</c:formatCode>
                <c:ptCount val="6"/>
                <c:pt idx="0">
                  <c:v>2.2000000000000002</c:v>
                </c:pt>
                <c:pt idx="1">
                  <c:v>4.5</c:v>
                </c:pt>
                <c:pt idx="2">
                  <c:v>12.9</c:v>
                </c:pt>
                <c:pt idx="3">
                  <c:v>25.3</c:v>
                </c:pt>
                <c:pt idx="4">
                  <c:v>39.9</c:v>
                </c:pt>
                <c:pt idx="5">
                  <c:v>68.7</c:v>
                </c:pt>
              </c:numCache>
            </c:numRef>
          </c:xVal>
          <c:yVal>
            <c:numRef>
              <c:f>Stuck!$J$18:$J$23</c:f>
              <c:numCache>
                <c:formatCode>0.0E+00</c:formatCode>
                <c:ptCount val="6"/>
                <c:pt idx="0">
                  <c:v>3.2746925971008416E-18</c:v>
                </c:pt>
                <c:pt idx="1">
                  <c:v>3.5829892434333761E-16</c:v>
                </c:pt>
                <c:pt idx="2">
                  <c:v>1.5616997773568068E-14</c:v>
                </c:pt>
                <c:pt idx="3">
                  <c:v>7.1072272653921733E-15</c:v>
                </c:pt>
                <c:pt idx="4">
                  <c:v>3.9456805661930651E-15</c:v>
                </c:pt>
                <c:pt idx="5">
                  <c:v>8.0484011945521317E-13</c:v>
                </c:pt>
              </c:numCache>
            </c:numRef>
          </c:yVal>
          <c:smooth val="0"/>
        </c:ser>
        <c:ser>
          <c:idx val="6"/>
          <c:order val="4"/>
          <c:tx>
            <c:v>4 Gbit Samsung - SEU</c:v>
          </c:tx>
          <c:spPr>
            <a:ln w="25400">
              <a:solidFill>
                <a:schemeClr val="accent1"/>
              </a:solidFill>
              <a:prstDash val="sysDash"/>
            </a:ln>
          </c:spPr>
          <c:marker>
            <c:symbol val="none"/>
          </c:marker>
          <c:xVal>
            <c:numRef>
              <c:f>Stuck!$G$31:$G$103</c:f>
              <c:numCache>
                <c:formatCode>0.0</c:formatCode>
                <c:ptCount val="73"/>
                <c:pt idx="0">
                  <c:v>1</c:v>
                </c:pt>
                <c:pt idx="1">
                  <c:v>1.3</c:v>
                </c:pt>
                <c:pt idx="2">
                  <c:v>2</c:v>
                </c:pt>
                <c:pt idx="3">
                  <c:v>2.15</c:v>
                </c:pt>
                <c:pt idx="4">
                  <c:v>2.2999999999999998</c:v>
                </c:pt>
                <c:pt idx="5">
                  <c:v>3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8</c:v>
                </c:pt>
                <c:pt idx="11">
                  <c:v>9</c:v>
                </c:pt>
                <c:pt idx="12">
                  <c:v>10</c:v>
                </c:pt>
                <c:pt idx="13">
                  <c:v>11</c:v>
                </c:pt>
                <c:pt idx="14">
                  <c:v>12</c:v>
                </c:pt>
                <c:pt idx="15">
                  <c:v>13</c:v>
                </c:pt>
                <c:pt idx="16">
                  <c:v>14</c:v>
                </c:pt>
                <c:pt idx="17">
                  <c:v>15</c:v>
                </c:pt>
                <c:pt idx="18">
                  <c:v>16</c:v>
                </c:pt>
                <c:pt idx="19">
                  <c:v>17</c:v>
                </c:pt>
                <c:pt idx="20">
                  <c:v>18</c:v>
                </c:pt>
                <c:pt idx="21">
                  <c:v>19</c:v>
                </c:pt>
                <c:pt idx="22">
                  <c:v>20</c:v>
                </c:pt>
                <c:pt idx="23">
                  <c:v>21</c:v>
                </c:pt>
                <c:pt idx="24">
                  <c:v>22</c:v>
                </c:pt>
                <c:pt idx="25">
                  <c:v>23</c:v>
                </c:pt>
                <c:pt idx="26">
                  <c:v>24</c:v>
                </c:pt>
                <c:pt idx="27">
                  <c:v>25</c:v>
                </c:pt>
                <c:pt idx="28">
                  <c:v>26</c:v>
                </c:pt>
                <c:pt idx="29">
                  <c:v>27</c:v>
                </c:pt>
                <c:pt idx="30">
                  <c:v>28</c:v>
                </c:pt>
                <c:pt idx="31">
                  <c:v>29</c:v>
                </c:pt>
                <c:pt idx="32">
                  <c:v>30</c:v>
                </c:pt>
                <c:pt idx="33">
                  <c:v>31</c:v>
                </c:pt>
                <c:pt idx="34">
                  <c:v>32</c:v>
                </c:pt>
                <c:pt idx="35">
                  <c:v>33</c:v>
                </c:pt>
                <c:pt idx="36">
                  <c:v>34</c:v>
                </c:pt>
                <c:pt idx="37">
                  <c:v>35</c:v>
                </c:pt>
                <c:pt idx="38">
                  <c:v>36</c:v>
                </c:pt>
                <c:pt idx="39">
                  <c:v>37</c:v>
                </c:pt>
                <c:pt idx="40">
                  <c:v>38</c:v>
                </c:pt>
                <c:pt idx="41">
                  <c:v>39</c:v>
                </c:pt>
                <c:pt idx="42">
                  <c:v>40</c:v>
                </c:pt>
                <c:pt idx="43">
                  <c:v>41</c:v>
                </c:pt>
                <c:pt idx="44">
                  <c:v>42</c:v>
                </c:pt>
                <c:pt idx="45">
                  <c:v>43</c:v>
                </c:pt>
                <c:pt idx="46">
                  <c:v>44</c:v>
                </c:pt>
                <c:pt idx="47">
                  <c:v>45</c:v>
                </c:pt>
                <c:pt idx="48">
                  <c:v>46</c:v>
                </c:pt>
                <c:pt idx="49">
                  <c:v>47</c:v>
                </c:pt>
                <c:pt idx="50">
                  <c:v>48</c:v>
                </c:pt>
                <c:pt idx="51">
                  <c:v>49</c:v>
                </c:pt>
                <c:pt idx="52">
                  <c:v>50</c:v>
                </c:pt>
                <c:pt idx="53">
                  <c:v>51</c:v>
                </c:pt>
                <c:pt idx="54">
                  <c:v>52</c:v>
                </c:pt>
                <c:pt idx="55">
                  <c:v>53</c:v>
                </c:pt>
                <c:pt idx="56">
                  <c:v>54</c:v>
                </c:pt>
                <c:pt idx="57">
                  <c:v>55</c:v>
                </c:pt>
                <c:pt idx="58">
                  <c:v>56</c:v>
                </c:pt>
                <c:pt idx="59">
                  <c:v>57</c:v>
                </c:pt>
                <c:pt idx="60">
                  <c:v>58</c:v>
                </c:pt>
                <c:pt idx="61">
                  <c:v>59</c:v>
                </c:pt>
                <c:pt idx="62">
                  <c:v>60</c:v>
                </c:pt>
                <c:pt idx="63">
                  <c:v>61</c:v>
                </c:pt>
                <c:pt idx="64">
                  <c:v>62</c:v>
                </c:pt>
                <c:pt idx="65">
                  <c:v>63</c:v>
                </c:pt>
                <c:pt idx="66">
                  <c:v>64</c:v>
                </c:pt>
                <c:pt idx="67">
                  <c:v>65</c:v>
                </c:pt>
                <c:pt idx="68">
                  <c:v>66</c:v>
                </c:pt>
                <c:pt idx="69">
                  <c:v>67</c:v>
                </c:pt>
                <c:pt idx="70">
                  <c:v>68</c:v>
                </c:pt>
                <c:pt idx="71">
                  <c:v>69</c:v>
                </c:pt>
                <c:pt idx="72">
                  <c:v>70</c:v>
                </c:pt>
              </c:numCache>
            </c:numRef>
          </c:xVal>
          <c:yVal>
            <c:numRef>
              <c:f>Stuck!$K$31:$K$103</c:f>
              <c:numCache>
                <c:formatCode>0.00E+00</c:formatCode>
                <c:ptCount val="73"/>
                <c:pt idx="1">
                  <c:v>6.3644520848674849E-22</c:v>
                </c:pt>
                <c:pt idx="2">
                  <c:v>6.2797993313005352E-18</c:v>
                </c:pt>
                <c:pt idx="3">
                  <c:v>1.2638627922075811E-17</c:v>
                </c:pt>
                <c:pt idx="4">
                  <c:v>2.2895401021847833E-17</c:v>
                </c:pt>
                <c:pt idx="5">
                  <c:v>1.6636412109190846E-16</c:v>
                </c:pt>
                <c:pt idx="6">
                  <c:v>9.7441881254530249E-16</c:v>
                </c:pt>
                <c:pt idx="7">
                  <c:v>3.2925109437498158E-15</c:v>
                </c:pt>
                <c:pt idx="8">
                  <c:v>8.342959911716231E-15</c:v>
                </c:pt>
                <c:pt idx="9">
                  <c:v>1.7703196324547087E-14</c:v>
                </c:pt>
                <c:pt idx="10">
                  <c:v>3.3301551893442328E-14</c:v>
                </c:pt>
                <c:pt idx="11">
                  <c:v>5.7413291351815391E-14</c:v>
                </c:pt>
                <c:pt idx="12">
                  <c:v>9.2656426640191276E-14</c:v>
                </c:pt>
                <c:pt idx="13">
                  <c:v>1.4198692651710483E-13</c:v>
                </c:pt>
                <c:pt idx="14">
                  <c:v>2.0869295387676857E-13</c:v>
                </c:pt>
                <c:pt idx="15">
                  <c:v>2.9638776017507801E-13</c:v>
                </c:pt>
                <c:pt idx="16">
                  <c:v>4.0900085415631592E-13</c:v>
                </c:pt>
                <c:pt idx="17">
                  <c:v>5.507670466578872E-13</c:v>
                </c:pt>
                <c:pt idx="18">
                  <c:v>7.2621295821112718E-13</c:v>
                </c:pt>
                <c:pt idx="19">
                  <c:v>9.4014056393970744E-13</c:v>
                </c:pt>
                <c:pt idx="20">
                  <c:v>1.1976073429197129E-12</c:v>
                </c:pt>
                <c:pt idx="21">
                  <c:v>1.5039025985728557E-12</c:v>
                </c:pt>
                <c:pt idx="22">
                  <c:v>1.8645195246387918E-12</c:v>
                </c:pt>
                <c:pt idx="23">
                  <c:v>2.2851226096428892E-12</c:v>
                </c:pt>
                <c:pt idx="24">
                  <c:v>2.7715100033816547E-12</c:v>
                </c:pt>
                <c:pt idx="25">
                  <c:v>3.3295705136146681E-12</c:v>
                </c:pt>
                <c:pt idx="26">
                  <c:v>3.965234961641488E-12</c:v>
                </c:pt>
                <c:pt idx="27">
                  <c:v>4.6844217033823756E-12</c:v>
                </c:pt>
                <c:pt idx="28">
                  <c:v>5.4929762193803685E-12</c:v>
                </c:pt>
                <c:pt idx="29">
                  <c:v>6.3966047938776962E-12</c:v>
                </c:pt>
                <c:pt idx="30">
                  <c:v>7.400802440422967E-12</c:v>
                </c:pt>
                <c:pt idx="31">
                  <c:v>8.5107753893851369E-12</c:v>
                </c:pt>
                <c:pt idx="32">
                  <c:v>9.7313586306104719E-12</c:v>
                </c:pt>
                <c:pt idx="33">
                  <c:v>1.1066929200713392E-11</c:v>
                </c:pt>
                <c:pt idx="34">
                  <c:v>1.252131611658511E-11</c:v>
                </c:pt>
                <c:pt idx="35">
                  <c:v>1.4097708080937688E-11</c:v>
                </c:pt>
                <c:pt idx="36">
                  <c:v>1.5798560317133837E-11</c:v>
                </c:pt>
                <c:pt idx="37">
                  <c:v>1.7625502122926774E-11</c:v>
                </c:pt>
                <c:pt idx="38">
                  <c:v>1.957924695845488E-11</c:v>
                </c:pt>
                <c:pt idx="39">
                  <c:v>2.1659507094015784E-11</c:v>
                </c:pt>
                <c:pt idx="40">
                  <c:v>2.3864915027716479E-11</c:v>
                </c:pt>
                <c:pt idx="41">
                  <c:v>2.619295403102932E-11</c:v>
                </c:pt>
                <c:pt idx="42">
                  <c:v>2.8639900279884113E-11</c:v>
                </c:pt>
                <c:pt idx="43">
                  <c:v>3.1200779068256621E-11</c:v>
                </c:pt>
                <c:pt idx="44">
                  <c:v>3.3869337568613194E-11</c:v>
                </c:pt>
                <c:pt idx="45">
                  <c:v>3.6638036488279435E-11</c:v>
                </c:pt>
                <c:pt idx="46">
                  <c:v>3.9498062763675429E-11</c:v>
                </c:pt>
                <c:pt idx="47">
                  <c:v>4.2439365128641028E-11</c:v>
                </c:pt>
                <c:pt idx="48">
                  <c:v>4.545071398520234E-11</c:v>
                </c:pt>
                <c:pt idx="49">
                  <c:v>4.8519786495521729E-11</c:v>
                </c:pt>
                <c:pt idx="50">
                  <c:v>5.1633277207544442E-11</c:v>
                </c:pt>
                <c:pt idx="51">
                  <c:v>5.4777033834405011E-11</c:v>
                </c:pt>
                <c:pt idx="52">
                  <c:v>5.7936217045044343E-11</c:v>
                </c:pt>
                <c:pt idx="53">
                  <c:v>6.109548231254888E-11</c:v>
                </c:pt>
                <c:pt idx="54">
                  <c:v>6.4239181034845256E-11</c:v>
                </c:pt>
                <c:pt idx="55">
                  <c:v>6.7351577321904267E-11</c:v>
                </c:pt>
                <c:pt idx="56">
                  <c:v>7.0417076070797955E-11</c:v>
                </c:pt>
                <c:pt idx="57">
                  <c:v>7.3420457263565E-11</c:v>
                </c:pt>
                <c:pt idx="58">
                  <c:v>7.6347110862277626E-11</c:v>
                </c:pt>
                <c:pt idx="59">
                  <c:v>7.918326627883619E-11</c:v>
                </c:pt>
                <c:pt idx="60">
                  <c:v>8.1916210197771475E-11</c:v>
                </c:pt>
                <c:pt idx="61">
                  <c:v>8.4534486556180692E-11</c:v>
                </c:pt>
                <c:pt idx="62">
                  <c:v>8.7028072754432579E-11</c:v>
                </c:pt>
                <c:pt idx="63">
                  <c:v>8.9388526691965201E-11</c:v>
                </c:pt>
                <c:pt idx="64">
                  <c:v>9.1609099989109565E-11</c:v>
                </c:pt>
                <c:pt idx="65">
                  <c:v>9.3684813749359861E-11</c:v>
                </c:pt>
                <c:pt idx="66">
                  <c:v>9.5612494403856651E-11</c:v>
                </c:pt>
                <c:pt idx="67">
                  <c:v>9.7390768514815697E-11</c:v>
                </c:pt>
                <c:pt idx="68">
                  <c:v>9.9020016839591146E-11</c:v>
                </c:pt>
                <c:pt idx="69">
                  <c:v>1.0050228940574058E-10</c:v>
                </c:pt>
                <c:pt idx="70">
                  <c:v>1.0184118474863965E-10</c:v>
                </c:pt>
                <c:pt idx="71">
                  <c:v>1.0304169774503164E-10</c:v>
                </c:pt>
                <c:pt idx="72">
                  <c:v>1.0411004157060799E-10</c:v>
                </c:pt>
              </c:numCache>
            </c:numRef>
          </c:yVal>
          <c:smooth val="0"/>
        </c:ser>
        <c:ser>
          <c:idx val="4"/>
          <c:order val="5"/>
          <c:tx>
            <c:v>4 Gbit Samsung - hard SEU</c:v>
          </c:tx>
          <c:spPr>
            <a:ln w="25400">
              <a:solidFill>
                <a:schemeClr val="accent1"/>
              </a:solidFill>
            </a:ln>
          </c:spPr>
          <c:marker>
            <c:symbol val="none"/>
          </c:marker>
          <c:xVal>
            <c:numRef>
              <c:f>Stuck!$G$31:$G$103</c:f>
              <c:numCache>
                <c:formatCode>0.0</c:formatCode>
                <c:ptCount val="73"/>
                <c:pt idx="0">
                  <c:v>1</c:v>
                </c:pt>
                <c:pt idx="1">
                  <c:v>1.3</c:v>
                </c:pt>
                <c:pt idx="2">
                  <c:v>2</c:v>
                </c:pt>
                <c:pt idx="3">
                  <c:v>2.15</c:v>
                </c:pt>
                <c:pt idx="4">
                  <c:v>2.2999999999999998</c:v>
                </c:pt>
                <c:pt idx="5">
                  <c:v>3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8</c:v>
                </c:pt>
                <c:pt idx="11">
                  <c:v>9</c:v>
                </c:pt>
                <c:pt idx="12">
                  <c:v>10</c:v>
                </c:pt>
                <c:pt idx="13">
                  <c:v>11</c:v>
                </c:pt>
                <c:pt idx="14">
                  <c:v>12</c:v>
                </c:pt>
                <c:pt idx="15">
                  <c:v>13</c:v>
                </c:pt>
                <c:pt idx="16">
                  <c:v>14</c:v>
                </c:pt>
                <c:pt idx="17">
                  <c:v>15</c:v>
                </c:pt>
                <c:pt idx="18">
                  <c:v>16</c:v>
                </c:pt>
                <c:pt idx="19">
                  <c:v>17</c:v>
                </c:pt>
                <c:pt idx="20">
                  <c:v>18</c:v>
                </c:pt>
                <c:pt idx="21">
                  <c:v>19</c:v>
                </c:pt>
                <c:pt idx="22">
                  <c:v>20</c:v>
                </c:pt>
                <c:pt idx="23">
                  <c:v>21</c:v>
                </c:pt>
                <c:pt idx="24">
                  <c:v>22</c:v>
                </c:pt>
                <c:pt idx="25">
                  <c:v>23</c:v>
                </c:pt>
                <c:pt idx="26">
                  <c:v>24</c:v>
                </c:pt>
                <c:pt idx="27">
                  <c:v>25</c:v>
                </c:pt>
                <c:pt idx="28">
                  <c:v>26</c:v>
                </c:pt>
                <c:pt idx="29">
                  <c:v>27</c:v>
                </c:pt>
                <c:pt idx="30">
                  <c:v>28</c:v>
                </c:pt>
                <c:pt idx="31">
                  <c:v>29</c:v>
                </c:pt>
                <c:pt idx="32">
                  <c:v>30</c:v>
                </c:pt>
                <c:pt idx="33">
                  <c:v>31</c:v>
                </c:pt>
                <c:pt idx="34">
                  <c:v>32</c:v>
                </c:pt>
                <c:pt idx="35">
                  <c:v>33</c:v>
                </c:pt>
                <c:pt idx="36">
                  <c:v>34</c:v>
                </c:pt>
                <c:pt idx="37">
                  <c:v>35</c:v>
                </c:pt>
                <c:pt idx="38">
                  <c:v>36</c:v>
                </c:pt>
                <c:pt idx="39">
                  <c:v>37</c:v>
                </c:pt>
                <c:pt idx="40">
                  <c:v>38</c:v>
                </c:pt>
                <c:pt idx="41">
                  <c:v>39</c:v>
                </c:pt>
                <c:pt idx="42">
                  <c:v>40</c:v>
                </c:pt>
                <c:pt idx="43">
                  <c:v>41</c:v>
                </c:pt>
                <c:pt idx="44">
                  <c:v>42</c:v>
                </c:pt>
                <c:pt idx="45">
                  <c:v>43</c:v>
                </c:pt>
                <c:pt idx="46">
                  <c:v>44</c:v>
                </c:pt>
                <c:pt idx="47">
                  <c:v>45</c:v>
                </c:pt>
                <c:pt idx="48">
                  <c:v>46</c:v>
                </c:pt>
                <c:pt idx="49">
                  <c:v>47</c:v>
                </c:pt>
                <c:pt idx="50">
                  <c:v>48</c:v>
                </c:pt>
                <c:pt idx="51">
                  <c:v>49</c:v>
                </c:pt>
                <c:pt idx="52">
                  <c:v>50</c:v>
                </c:pt>
                <c:pt idx="53">
                  <c:v>51</c:v>
                </c:pt>
                <c:pt idx="54">
                  <c:v>52</c:v>
                </c:pt>
                <c:pt idx="55">
                  <c:v>53</c:v>
                </c:pt>
                <c:pt idx="56">
                  <c:v>54</c:v>
                </c:pt>
                <c:pt idx="57">
                  <c:v>55</c:v>
                </c:pt>
                <c:pt idx="58">
                  <c:v>56</c:v>
                </c:pt>
                <c:pt idx="59">
                  <c:v>57</c:v>
                </c:pt>
                <c:pt idx="60">
                  <c:v>58</c:v>
                </c:pt>
                <c:pt idx="61">
                  <c:v>59</c:v>
                </c:pt>
                <c:pt idx="62">
                  <c:v>60</c:v>
                </c:pt>
                <c:pt idx="63">
                  <c:v>61</c:v>
                </c:pt>
                <c:pt idx="64">
                  <c:v>62</c:v>
                </c:pt>
                <c:pt idx="65">
                  <c:v>63</c:v>
                </c:pt>
                <c:pt idx="66">
                  <c:v>64</c:v>
                </c:pt>
                <c:pt idx="67">
                  <c:v>65</c:v>
                </c:pt>
                <c:pt idx="68">
                  <c:v>66</c:v>
                </c:pt>
                <c:pt idx="69">
                  <c:v>67</c:v>
                </c:pt>
                <c:pt idx="70">
                  <c:v>68</c:v>
                </c:pt>
                <c:pt idx="71">
                  <c:v>69</c:v>
                </c:pt>
                <c:pt idx="72">
                  <c:v>70</c:v>
                </c:pt>
              </c:numCache>
            </c:numRef>
          </c:xVal>
          <c:yVal>
            <c:numRef>
              <c:f>Stuck!$I$31:$I$103</c:f>
              <c:numCache>
                <c:formatCode>0.00E+00</c:formatCode>
                <c:ptCount val="73"/>
                <c:pt idx="1">
                  <c:v>3.4037160060999778E-21</c:v>
                </c:pt>
                <c:pt idx="2">
                  <c:v>4.0683095818359281E-19</c:v>
                </c:pt>
                <c:pt idx="3">
                  <c:v>7.0552059204588599E-19</c:v>
                </c:pt>
                <c:pt idx="4">
                  <c:v>1.1429980578715758E-18</c:v>
                </c:pt>
                <c:pt idx="5">
                  <c:v>6.2098031295372576E-18</c:v>
                </c:pt>
                <c:pt idx="6">
                  <c:v>3.0454993367560641E-17</c:v>
                </c:pt>
                <c:pt idx="7">
                  <c:v>9.3999746327573212E-17</c:v>
                </c:pt>
                <c:pt idx="8">
                  <c:v>2.2520057580786174E-16</c:v>
                </c:pt>
                <c:pt idx="9">
                  <c:v>4.5970206974374453E-16</c:v>
                </c:pt>
                <c:pt idx="10">
                  <c:v>8.4026911373450303E-16</c:v>
                </c:pt>
                <c:pt idx="11">
                  <c:v>1.4166378426106591E-15</c:v>
                </c:pt>
                <c:pt idx="12">
                  <c:v>2.2453704035750561E-15</c:v>
                </c:pt>
                <c:pt idx="13">
                  <c:v>3.3897023435947762E-15</c:v>
                </c:pt>
                <c:pt idx="14">
                  <c:v>4.9193730132032758E-15</c:v>
                </c:pt>
                <c:pt idx="15">
                  <c:v>6.9104300392581534E-15</c:v>
                </c:pt>
                <c:pt idx="16">
                  <c:v>9.4449991566857741E-15</c:v>
                </c:pt>
                <c:pt idx="17">
                  <c:v>1.2611010738794088E-14</c:v>
                </c:pt>
                <c:pt idx="18">
                  <c:v>1.6501874355738478E-14</c:v>
                </c:pt>
                <c:pt idx="19">
                  <c:v>2.1216092701989939E-14</c:v>
                </c:pt>
                <c:pt idx="20">
                  <c:v>2.6856806324507494E-14</c:v>
                </c:pt>
                <c:pt idx="21">
                  <c:v>3.353126080109209E-14</c:v>
                </c:pt>
                <c:pt idx="22">
                  <c:v>4.135018840488178E-14</c:v>
                </c:pt>
                <c:pt idx="23">
                  <c:v>5.0427096884841522E-14</c:v>
                </c:pt>
                <c:pt idx="24">
                  <c:v>6.0877458829902655E-14</c:v>
                </c:pt>
                <c:pt idx="25">
                  <c:v>7.281779620028698E-14</c:v>
                </c:pt>
                <c:pt idx="26">
                  <c:v>8.6364656034604947E-14</c:v>
                </c:pt>
                <c:pt idx="27">
                  <c:v>1.0163347510228882E-13</c:v>
                </c:pt>
                <c:pt idx="28">
                  <c:v>1.1873733338854752E-13</c:v>
                </c:pt>
                <c:pt idx="29">
                  <c:v>1.3778559878605971E-13</c:v>
                </c:pt>
                <c:pt idx="30">
                  <c:v>1.5888246822658083E-13</c:v>
                </c:pt>
                <c:pt idx="31">
                  <c:v>1.8212541370639083E-13</c:v>
                </c:pt>
                <c:pt idx="32">
                  <c:v>2.0760354521682212E-13</c:v>
                </c:pt>
                <c:pt idx="33">
                  <c:v>2.3539590644213768E-13</c:v>
                </c:pt>
                <c:pt idx="34">
                  <c:v>2.655697231691442E-13</c:v>
                </c:pt>
                <c:pt idx="35">
                  <c:v>2.9817862858180965E-13</c:v>
                </c:pt>
                <c:pt idx="36">
                  <c:v>3.3326089388248334E-13</c:v>
                </c:pt>
                <c:pt idx="37">
                  <c:v>3.7083769685836263E-13</c:v>
                </c:pt>
                <c:pt idx="38">
                  <c:v>4.1091146494389926E-13</c:v>
                </c:pt>
                <c:pt idx="39">
                  <c:v>4.5346433284215819E-13</c:v>
                </c:pt>
                <c:pt idx="40">
                  <c:v>4.9845675766812656E-13</c:v>
                </c:pt>
                <c:pt idx="41">
                  <c:v>5.4582633665932612E-13</c:v>
                </c:pt>
                <c:pt idx="42">
                  <c:v>5.9548687355233874E-13</c:v>
                </c:pt>
                <c:pt idx="43">
                  <c:v>6.4732773953927479E-13</c:v>
                </c:pt>
                <c:pt idx="44">
                  <c:v>7.0121357309983844E-13</c:v>
                </c:pt>
                <c:pt idx="45">
                  <c:v>7.5698435978149673E-13</c:v>
                </c:pt>
                <c:pt idx="46">
                  <c:v>8.1445592803915569E-13</c:v>
                </c:pt>
                <c:pt idx="47">
                  <c:v>8.7342089046533197E-13</c:v>
                </c:pt>
                <c:pt idx="48">
                  <c:v>9.3365005112588106E-13</c:v>
                </c:pt>
                <c:pt idx="49">
                  <c:v>9.9489428932696375E-13</c:v>
                </c:pt>
                <c:pt idx="50">
                  <c:v>1.056886918126926E-12</c:v>
                </c:pt>
                <c:pt idx="51">
                  <c:v>1.1193465025195587E-12</c:v>
                </c:pt>
                <c:pt idx="52">
                  <c:v>1.181980107800495E-12</c:v>
                </c:pt>
                <c:pt idx="53">
                  <c:v>1.2444869336322866E-12</c:v>
                </c:pt>
                <c:pt idx="54">
                  <c:v>1.3065622742826782E-12</c:v>
                </c:pt>
                <c:pt idx="55">
                  <c:v>1.3679017310372E-12</c:v>
                </c:pt>
                <c:pt idx="56">
                  <c:v>1.4282055895479032E-12</c:v>
                </c:pt>
                <c:pt idx="57">
                  <c:v>1.4871832635665191E-12</c:v>
                </c:pt>
                <c:pt idx="58">
                  <c:v>1.5445576978045895E-12</c:v>
                </c:pt>
                <c:pt idx="59">
                  <c:v>1.6000696171980273E-12</c:v>
                </c:pt>
                <c:pt idx="60">
                  <c:v>1.6534815081702675E-12</c:v>
                </c:pt>
                <c:pt idx="61">
                  <c:v>1.7045812199941983E-12</c:v>
                </c:pt>
                <c:pt idx="62">
                  <c:v>1.7531850812822347E-12</c:v>
                </c:pt>
                <c:pt idx="63">
                  <c:v>1.799140438013831E-12</c:v>
                </c:pt>
                <c:pt idx="64">
                  <c:v>1.8423275351380262E-12</c:v>
                </c:pt>
                <c:pt idx="65">
                  <c:v>1.8826606832216995E-12</c:v>
                </c:pt>
                <c:pt idx="66">
                  <c:v>1.9200886741724537E-12</c:v>
                </c:pt>
                <c:pt idx="67">
                  <c:v>1.9545944348525153E-12</c:v>
                </c:pt>
                <c:pt idx="68">
                  <c:v>1.9861939333435005E-12</c:v>
                </c:pt>
                <c:pt idx="69">
                  <c:v>2.0149343785235558E-12</c:v>
                </c:pt>
                <c:pt idx="70">
                  <c:v>2.040891778223533E-12</c:v>
                </c:pt>
                <c:pt idx="71">
                  <c:v>2.0641679433017229E-12</c:v>
                </c:pt>
                <c:pt idx="72">
                  <c:v>2.084887043380624E-12</c:v>
                </c:pt>
              </c:numCache>
            </c:numRef>
          </c:yVal>
          <c:smooth val="0"/>
        </c:ser>
        <c:ser>
          <c:idx val="7"/>
          <c:order val="6"/>
          <c:tx>
            <c:v>4 Gbit Elpida - SEU</c:v>
          </c:tx>
          <c:spPr>
            <a:ln w="25400">
              <a:solidFill>
                <a:schemeClr val="accent2"/>
              </a:solidFill>
              <a:prstDash val="sysDash"/>
            </a:ln>
          </c:spPr>
          <c:marker>
            <c:symbol val="none"/>
          </c:marker>
          <c:xVal>
            <c:numRef>
              <c:f>Stuck!$G$31:$G$103</c:f>
              <c:numCache>
                <c:formatCode>0.0</c:formatCode>
                <c:ptCount val="73"/>
                <c:pt idx="0">
                  <c:v>1</c:v>
                </c:pt>
                <c:pt idx="1">
                  <c:v>1.3</c:v>
                </c:pt>
                <c:pt idx="2">
                  <c:v>2</c:v>
                </c:pt>
                <c:pt idx="3">
                  <c:v>2.15</c:v>
                </c:pt>
                <c:pt idx="4">
                  <c:v>2.2999999999999998</c:v>
                </c:pt>
                <c:pt idx="5">
                  <c:v>3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8</c:v>
                </c:pt>
                <c:pt idx="11">
                  <c:v>9</c:v>
                </c:pt>
                <c:pt idx="12">
                  <c:v>10</c:v>
                </c:pt>
                <c:pt idx="13">
                  <c:v>11</c:v>
                </c:pt>
                <c:pt idx="14">
                  <c:v>12</c:v>
                </c:pt>
                <c:pt idx="15">
                  <c:v>13</c:v>
                </c:pt>
                <c:pt idx="16">
                  <c:v>14</c:v>
                </c:pt>
                <c:pt idx="17">
                  <c:v>15</c:v>
                </c:pt>
                <c:pt idx="18">
                  <c:v>16</c:v>
                </c:pt>
                <c:pt idx="19">
                  <c:v>17</c:v>
                </c:pt>
                <c:pt idx="20">
                  <c:v>18</c:v>
                </c:pt>
                <c:pt idx="21">
                  <c:v>19</c:v>
                </c:pt>
                <c:pt idx="22">
                  <c:v>20</c:v>
                </c:pt>
                <c:pt idx="23">
                  <c:v>21</c:v>
                </c:pt>
                <c:pt idx="24">
                  <c:v>22</c:v>
                </c:pt>
                <c:pt idx="25">
                  <c:v>23</c:v>
                </c:pt>
                <c:pt idx="26">
                  <c:v>24</c:v>
                </c:pt>
                <c:pt idx="27">
                  <c:v>25</c:v>
                </c:pt>
                <c:pt idx="28">
                  <c:v>26</c:v>
                </c:pt>
                <c:pt idx="29">
                  <c:v>27</c:v>
                </c:pt>
                <c:pt idx="30">
                  <c:v>28</c:v>
                </c:pt>
                <c:pt idx="31">
                  <c:v>29</c:v>
                </c:pt>
                <c:pt idx="32">
                  <c:v>30</c:v>
                </c:pt>
                <c:pt idx="33">
                  <c:v>31</c:v>
                </c:pt>
                <c:pt idx="34">
                  <c:v>32</c:v>
                </c:pt>
                <c:pt idx="35">
                  <c:v>33</c:v>
                </c:pt>
                <c:pt idx="36">
                  <c:v>34</c:v>
                </c:pt>
                <c:pt idx="37">
                  <c:v>35</c:v>
                </c:pt>
                <c:pt idx="38">
                  <c:v>36</c:v>
                </c:pt>
                <c:pt idx="39">
                  <c:v>37</c:v>
                </c:pt>
                <c:pt idx="40">
                  <c:v>38</c:v>
                </c:pt>
                <c:pt idx="41">
                  <c:v>39</c:v>
                </c:pt>
                <c:pt idx="42">
                  <c:v>40</c:v>
                </c:pt>
                <c:pt idx="43">
                  <c:v>41</c:v>
                </c:pt>
                <c:pt idx="44">
                  <c:v>42</c:v>
                </c:pt>
                <c:pt idx="45">
                  <c:v>43</c:v>
                </c:pt>
                <c:pt idx="46">
                  <c:v>44</c:v>
                </c:pt>
                <c:pt idx="47">
                  <c:v>45</c:v>
                </c:pt>
                <c:pt idx="48">
                  <c:v>46</c:v>
                </c:pt>
                <c:pt idx="49">
                  <c:v>47</c:v>
                </c:pt>
                <c:pt idx="50">
                  <c:v>48</c:v>
                </c:pt>
                <c:pt idx="51">
                  <c:v>49</c:v>
                </c:pt>
                <c:pt idx="52">
                  <c:v>50</c:v>
                </c:pt>
                <c:pt idx="53">
                  <c:v>51</c:v>
                </c:pt>
                <c:pt idx="54">
                  <c:v>52</c:v>
                </c:pt>
                <c:pt idx="55">
                  <c:v>53</c:v>
                </c:pt>
                <c:pt idx="56">
                  <c:v>54</c:v>
                </c:pt>
                <c:pt idx="57">
                  <c:v>55</c:v>
                </c:pt>
                <c:pt idx="58">
                  <c:v>56</c:v>
                </c:pt>
                <c:pt idx="59">
                  <c:v>57</c:v>
                </c:pt>
                <c:pt idx="60">
                  <c:v>58</c:v>
                </c:pt>
                <c:pt idx="61">
                  <c:v>59</c:v>
                </c:pt>
                <c:pt idx="62">
                  <c:v>60</c:v>
                </c:pt>
                <c:pt idx="63">
                  <c:v>61</c:v>
                </c:pt>
                <c:pt idx="64">
                  <c:v>62</c:v>
                </c:pt>
                <c:pt idx="65">
                  <c:v>63</c:v>
                </c:pt>
                <c:pt idx="66">
                  <c:v>64</c:v>
                </c:pt>
                <c:pt idx="67">
                  <c:v>65</c:v>
                </c:pt>
                <c:pt idx="68">
                  <c:v>66</c:v>
                </c:pt>
                <c:pt idx="69">
                  <c:v>67</c:v>
                </c:pt>
                <c:pt idx="70">
                  <c:v>68</c:v>
                </c:pt>
                <c:pt idx="71">
                  <c:v>69</c:v>
                </c:pt>
                <c:pt idx="72">
                  <c:v>70</c:v>
                </c:pt>
              </c:numCache>
            </c:numRef>
          </c:xVal>
          <c:yVal>
            <c:numRef>
              <c:f>Stuck!$L$31:$L$103</c:f>
              <c:numCache>
                <c:formatCode>General</c:formatCode>
                <c:ptCount val="73"/>
                <c:pt idx="3" formatCode="0.00E+00">
                  <c:v>3.9705916971058633E-18</c:v>
                </c:pt>
                <c:pt idx="4" formatCode="0.00E+00">
                  <c:v>9.3027916243817239E-16</c:v>
                </c:pt>
                <c:pt idx="5" formatCode="0.00E+00">
                  <c:v>1.7929795311422073E-14</c:v>
                </c:pt>
                <c:pt idx="6" formatCode="0.00E+00">
                  <c:v>6.8929151706748599E-14</c:v>
                </c:pt>
                <c:pt idx="7" formatCode="0.00E+00">
                  <c:v>1.4578660011541167E-13</c:v>
                </c:pt>
                <c:pt idx="8" formatCode="0.00E+00">
                  <c:v>2.453994525709992E-13</c:v>
                </c:pt>
                <c:pt idx="9" formatCode="0.00E+00">
                  <c:v>3.6571659349661155E-13</c:v>
                </c:pt>
                <c:pt idx="10" formatCode="0.00E+00">
                  <c:v>5.051612388411584E-13</c:v>
                </c:pt>
                <c:pt idx="11" formatCode="0.00E+00">
                  <c:v>6.6241928706452658E-13</c:v>
                </c:pt>
                <c:pt idx="12" formatCode="0.00E+00">
                  <c:v>8.3633949091922867E-13</c:v>
                </c:pt>
                <c:pt idx="13" formatCode="0.00E+00">
                  <c:v>1.0258793868233585E-12</c:v>
                </c:pt>
                <c:pt idx="14" formatCode="0.00E+00">
                  <c:v>1.2300733214670976E-12</c:v>
                </c:pt>
                <c:pt idx="15" formatCode="0.00E+00">
                  <c:v>1.4480123878152541E-12</c:v>
                </c:pt>
                <c:pt idx="16" formatCode="0.00E+00">
                  <c:v>1.6788313048763797E-12</c:v>
                </c:pt>
                <c:pt idx="17" formatCode="0.00E+00">
                  <c:v>1.9216995921236451E-12</c:v>
                </c:pt>
                <c:pt idx="18" formatCode="0.00E+00">
                  <c:v>2.1758155239038271E-12</c:v>
                </c:pt>
                <c:pt idx="19" formatCode="0.00E+00">
                  <c:v>2.4404019487707429E-12</c:v>
                </c:pt>
                <c:pt idx="20" formatCode="0.00E+00">
                  <c:v>2.7147033954886846E-12</c:v>
                </c:pt>
                <c:pt idx="21" formatCode="0.00E+00">
                  <c:v>2.9979840863302192E-12</c:v>
                </c:pt>
                <c:pt idx="22" formatCode="0.00E+00">
                  <c:v>3.2895266007405101E-12</c:v>
                </c:pt>
                <c:pt idx="23" formatCode="0.00E+00">
                  <c:v>3.5886310105656793E-12</c:v>
                </c:pt>
                <c:pt idx="24" formatCode="0.00E+00">
                  <c:v>3.8946143594506477E-12</c:v>
                </c:pt>
                <c:pt idx="25" formatCode="0.00E+00">
                  <c:v>4.2068103937673223E-12</c:v>
                </c:pt>
                <c:pt idx="26" formatCode="0.00E+00">
                  <c:v>4.5245694765032033E-12</c:v>
                </c:pt>
                <c:pt idx="27" formatCode="0.00E+00">
                  <c:v>4.8472586325728657E-12</c:v>
                </c:pt>
                <c:pt idx="28" formatCode="0.00E+00">
                  <c:v>5.1742616863064244E-12</c:v>
                </c:pt>
                <c:pt idx="29" formatCode="0.00E+00">
                  <c:v>5.504979460900212E-12</c:v>
                </c:pt>
                <c:pt idx="30" formatCode="0.00E+00">
                  <c:v>5.8388300163610994E-12</c:v>
                </c:pt>
                <c:pt idx="31" formatCode="0.00E+00">
                  <c:v>6.17524890759371E-12</c:v>
                </c:pt>
                <c:pt idx="32" formatCode="0.00E+00">
                  <c:v>6.5136894482179783E-12</c:v>
                </c:pt>
                <c:pt idx="33" formatCode="0.00E+00">
                  <c:v>6.8536229687762496E-12</c:v>
                </c:pt>
                <c:pt idx="34" formatCode="0.00E+00">
                  <c:v>7.1945390604148134E-12</c:v>
                </c:pt>
                <c:pt idx="35" formatCode="0.00E+00">
                  <c:v>7.5359457970630722E-12</c:v>
                </c:pt>
                <c:pt idx="36" formatCode="0.00E+00">
                  <c:v>7.8773699306987129E-12</c:v>
                </c:pt>
                <c:pt idx="37" formatCode="0.00E+00">
                  <c:v>8.2183570555642566E-12</c:v>
                </c:pt>
                <c:pt idx="38" formatCode="0.00E+00">
                  <c:v>8.5584717382505818E-12</c:v>
                </c:pt>
                <c:pt idx="39" formatCode="0.00E+00">
                  <c:v>8.8972976114347997E-12</c:v>
                </c:pt>
                <c:pt idx="40" formatCode="0.00E+00">
                  <c:v>9.2344374297872433E-12</c:v>
                </c:pt>
                <c:pt idx="41" formatCode="0.00E+00">
                  <c:v>9.5695130871736492E-12</c:v>
                </c:pt>
                <c:pt idx="42" formatCode="0.00E+00">
                  <c:v>9.9021655947939521E-12</c:v>
                </c:pt>
                <c:pt idx="43" formatCode="0.00E+00">
                  <c:v>1.0232055020335378E-11</c:v>
                </c:pt>
                <c:pt idx="44" formatCode="0.00E+00">
                  <c:v>1.0558860388587234E-11</c:v>
                </c:pt>
                <c:pt idx="45" formatCode="0.00E+00">
                  <c:v>1.0882279544278228E-11</c:v>
                </c:pt>
                <c:pt idx="46" formatCode="0.00E+00">
                  <c:v>1.1202028978162313E-11</c:v>
                </c:pt>
                <c:pt idx="47" formatCode="0.00E+00">
                  <c:v>1.151784361760295E-11</c:v>
                </c:pt>
                <c:pt idx="48" formatCode="0.00E+00">
                  <c:v>1.1829476583092898E-11</c:v>
                </c:pt>
                <c:pt idx="49" formatCode="0.00E+00">
                  <c:v>1.2136698912302664E-11</c:v>
                </c:pt>
                <c:pt idx="50" formatCode="0.00E+00">
                  <c:v>1.2439299253378343E-11</c:v>
                </c:pt>
                <c:pt idx="51" formatCode="0.00E+00">
                  <c:v>1.273708352931224E-11</c:v>
                </c:pt>
                <c:pt idx="52" formatCode="0.00E+00">
                  <c:v>1.3029874575290468E-11</c:v>
                </c:pt>
                <c:pt idx="53" formatCode="0.00E+00">
                  <c:v>1.331751175098216E-11</c:v>
                </c:pt>
                <c:pt idx="54" formatCode="0.00E+00">
                  <c:v>1.3599850529777443E-11</c:v>
                </c:pt>
                <c:pt idx="55" formatCode="0.00E+00">
                  <c:v>1.3876762067008194E-11</c:v>
                </c:pt>
                <c:pt idx="56" formatCode="0.00E+00">
                  <c:v>1.4148132749197115E-11</c:v>
                </c:pt>
                <c:pt idx="57" formatCode="0.00E+00">
                  <c:v>1.44138637263797E-11</c:v>
                </c:pt>
                <c:pt idx="58" formatCode="0.00E+00">
                  <c:v>1.4673870429530468E-11</c:v>
                </c:pt>
                <c:pt idx="59" formatCode="0.00E+00">
                  <c:v>1.4928082075101077E-11</c:v>
                </c:pt>
                <c:pt idx="60" formatCode="0.00E+00">
                  <c:v>1.5176441158644724E-11</c:v>
                </c:pt>
                <c:pt idx="61" formatCode="0.00E+00">
                  <c:v>1.5418902939459213E-11</c:v>
                </c:pt>
                <c:pt idx="62" formatCode="0.00E+00">
                  <c:v>1.5655434918131656E-11</c:v>
                </c:pt>
                <c:pt idx="63" formatCode="0.00E+00">
                  <c:v>1.5886016308811739E-11</c:v>
                </c:pt>
                <c:pt idx="64" formatCode="0.00E+00">
                  <c:v>1.6110637507978102E-11</c:v>
                </c:pt>
                <c:pt idx="65" formatCode="0.00E+00">
                  <c:v>1.6329299561395529E-11</c:v>
                </c:pt>
                <c:pt idx="66" formatCode="0.00E+00">
                  <c:v>1.6542013630888899E-11</c:v>
                </c:pt>
                <c:pt idx="67" formatCode="0.00E+00">
                  <c:v>1.6748800462484712E-11</c:v>
                </c:pt>
                <c:pt idx="68" formatCode="0.00E+00">
                  <c:v>1.6949689857392937E-11</c:v>
                </c:pt>
                <c:pt idx="69" formatCode="0.00E+00">
                  <c:v>1.714472014722102E-11</c:v>
                </c:pt>
                <c:pt idx="70" formatCode="0.00E+00">
                  <c:v>1.7333937674729753E-11</c:v>
                </c:pt>
                <c:pt idx="71" formatCode="0.00E+00">
                  <c:v>1.7517396281356846E-11</c:v>
                </c:pt>
                <c:pt idx="72" formatCode="0.00E+00">
                  <c:v>1.7695156802649589E-11</c:v>
                </c:pt>
              </c:numCache>
            </c:numRef>
          </c:yVal>
          <c:smooth val="0"/>
        </c:ser>
        <c:ser>
          <c:idx val="5"/>
          <c:order val="7"/>
          <c:tx>
            <c:v>4 Gbit Elpida - hard SEU</c:v>
          </c:tx>
          <c:spPr>
            <a:ln w="25400">
              <a:solidFill>
                <a:schemeClr val="accent2"/>
              </a:solidFill>
            </a:ln>
          </c:spPr>
          <c:marker>
            <c:symbol val="none"/>
          </c:marker>
          <c:xVal>
            <c:numRef>
              <c:f>Stuck!$G$31:$G$103</c:f>
              <c:numCache>
                <c:formatCode>0.0</c:formatCode>
                <c:ptCount val="73"/>
                <c:pt idx="0">
                  <c:v>1</c:v>
                </c:pt>
                <c:pt idx="1">
                  <c:v>1.3</c:v>
                </c:pt>
                <c:pt idx="2">
                  <c:v>2</c:v>
                </c:pt>
                <c:pt idx="3">
                  <c:v>2.15</c:v>
                </c:pt>
                <c:pt idx="4">
                  <c:v>2.2999999999999998</c:v>
                </c:pt>
                <c:pt idx="5">
                  <c:v>3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8</c:v>
                </c:pt>
                <c:pt idx="11">
                  <c:v>9</c:v>
                </c:pt>
                <c:pt idx="12">
                  <c:v>10</c:v>
                </c:pt>
                <c:pt idx="13">
                  <c:v>11</c:v>
                </c:pt>
                <c:pt idx="14">
                  <c:v>12</c:v>
                </c:pt>
                <c:pt idx="15">
                  <c:v>13</c:v>
                </c:pt>
                <c:pt idx="16">
                  <c:v>14</c:v>
                </c:pt>
                <c:pt idx="17">
                  <c:v>15</c:v>
                </c:pt>
                <c:pt idx="18">
                  <c:v>16</c:v>
                </c:pt>
                <c:pt idx="19">
                  <c:v>17</c:v>
                </c:pt>
                <c:pt idx="20">
                  <c:v>18</c:v>
                </c:pt>
                <c:pt idx="21">
                  <c:v>19</c:v>
                </c:pt>
                <c:pt idx="22">
                  <c:v>20</c:v>
                </c:pt>
                <c:pt idx="23">
                  <c:v>21</c:v>
                </c:pt>
                <c:pt idx="24">
                  <c:v>22</c:v>
                </c:pt>
                <c:pt idx="25">
                  <c:v>23</c:v>
                </c:pt>
                <c:pt idx="26">
                  <c:v>24</c:v>
                </c:pt>
                <c:pt idx="27">
                  <c:v>25</c:v>
                </c:pt>
                <c:pt idx="28">
                  <c:v>26</c:v>
                </c:pt>
                <c:pt idx="29">
                  <c:v>27</c:v>
                </c:pt>
                <c:pt idx="30">
                  <c:v>28</c:v>
                </c:pt>
                <c:pt idx="31">
                  <c:v>29</c:v>
                </c:pt>
                <c:pt idx="32">
                  <c:v>30</c:v>
                </c:pt>
                <c:pt idx="33">
                  <c:v>31</c:v>
                </c:pt>
                <c:pt idx="34">
                  <c:v>32</c:v>
                </c:pt>
                <c:pt idx="35">
                  <c:v>33</c:v>
                </c:pt>
                <c:pt idx="36">
                  <c:v>34</c:v>
                </c:pt>
                <c:pt idx="37">
                  <c:v>35</c:v>
                </c:pt>
                <c:pt idx="38">
                  <c:v>36</c:v>
                </c:pt>
                <c:pt idx="39">
                  <c:v>37</c:v>
                </c:pt>
                <c:pt idx="40">
                  <c:v>38</c:v>
                </c:pt>
                <c:pt idx="41">
                  <c:v>39</c:v>
                </c:pt>
                <c:pt idx="42">
                  <c:v>40</c:v>
                </c:pt>
                <c:pt idx="43">
                  <c:v>41</c:v>
                </c:pt>
                <c:pt idx="44">
                  <c:v>42</c:v>
                </c:pt>
                <c:pt idx="45">
                  <c:v>43</c:v>
                </c:pt>
                <c:pt idx="46">
                  <c:v>44</c:v>
                </c:pt>
                <c:pt idx="47">
                  <c:v>45</c:v>
                </c:pt>
                <c:pt idx="48">
                  <c:v>46</c:v>
                </c:pt>
                <c:pt idx="49">
                  <c:v>47</c:v>
                </c:pt>
                <c:pt idx="50">
                  <c:v>48</c:v>
                </c:pt>
                <c:pt idx="51">
                  <c:v>49</c:v>
                </c:pt>
                <c:pt idx="52">
                  <c:v>50</c:v>
                </c:pt>
                <c:pt idx="53">
                  <c:v>51</c:v>
                </c:pt>
                <c:pt idx="54">
                  <c:v>52</c:v>
                </c:pt>
                <c:pt idx="55">
                  <c:v>53</c:v>
                </c:pt>
                <c:pt idx="56">
                  <c:v>54</c:v>
                </c:pt>
                <c:pt idx="57">
                  <c:v>55</c:v>
                </c:pt>
                <c:pt idx="58">
                  <c:v>56</c:v>
                </c:pt>
                <c:pt idx="59">
                  <c:v>57</c:v>
                </c:pt>
                <c:pt idx="60">
                  <c:v>58</c:v>
                </c:pt>
                <c:pt idx="61">
                  <c:v>59</c:v>
                </c:pt>
                <c:pt idx="62">
                  <c:v>60</c:v>
                </c:pt>
                <c:pt idx="63">
                  <c:v>61</c:v>
                </c:pt>
                <c:pt idx="64">
                  <c:v>62</c:v>
                </c:pt>
                <c:pt idx="65">
                  <c:v>63</c:v>
                </c:pt>
                <c:pt idx="66">
                  <c:v>64</c:v>
                </c:pt>
                <c:pt idx="67">
                  <c:v>65</c:v>
                </c:pt>
                <c:pt idx="68">
                  <c:v>66</c:v>
                </c:pt>
                <c:pt idx="69">
                  <c:v>67</c:v>
                </c:pt>
                <c:pt idx="70">
                  <c:v>68</c:v>
                </c:pt>
                <c:pt idx="71">
                  <c:v>69</c:v>
                </c:pt>
                <c:pt idx="72">
                  <c:v>70</c:v>
                </c:pt>
              </c:numCache>
            </c:numRef>
          </c:xVal>
          <c:yVal>
            <c:numRef>
              <c:f>Stuck!$J$31:$J$103</c:f>
              <c:numCache>
                <c:formatCode>0.00E+00</c:formatCode>
                <c:ptCount val="73"/>
                <c:pt idx="0">
                  <c:v>8.4977139981697047E-20</c:v>
                </c:pt>
                <c:pt idx="1">
                  <c:v>2.4368485081327612E-19</c:v>
                </c:pt>
                <c:pt idx="2">
                  <c:v>1.3742042046869976E-18</c:v>
                </c:pt>
                <c:pt idx="3">
                  <c:v>1.8372477860932071E-18</c:v>
                </c:pt>
                <c:pt idx="4">
                  <c:v>2.4086583505975873E-18</c:v>
                </c:pt>
                <c:pt idx="5">
                  <c:v>7.0003650984143317E-18</c:v>
                </c:pt>
                <c:pt idx="6">
                  <c:v>2.222239037280668E-17</c:v>
                </c:pt>
                <c:pt idx="7">
                  <c:v>5.4439048861297028E-17</c:v>
                </c:pt>
                <c:pt idx="8">
                  <c:v>1.1319717589030651E-16</c:v>
                </c:pt>
                <c:pt idx="9">
                  <c:v>2.1019602167126991E-16</c:v>
                </c:pt>
                <c:pt idx="10">
                  <c:v>3.5928768173961563E-16</c:v>
                </c:pt>
                <c:pt idx="11">
                  <c:v>5.764729445883598E-16</c:v>
                </c:pt>
                <c:pt idx="12">
                  <c:v>8.7989150492511828E-16</c:v>
                </c:pt>
                <c:pt idx="13">
                  <c:v>1.2898051973059503E-15</c:v>
                </c:pt>
                <c:pt idx="14">
                  <c:v>1.8285726573764711E-15</c:v>
                </c:pt>
                <c:pt idx="15">
                  <c:v>2.5206135996579695E-15</c:v>
                </c:pt>
                <c:pt idx="16">
                  <c:v>3.3923607062779354E-15</c:v>
                </c:pt>
                <c:pt idx="17">
                  <c:v>4.472196950101652E-15</c:v>
                </c:pt>
                <c:pt idx="18">
                  <c:v>5.7903760311798842E-15</c:v>
                </c:pt>
                <c:pt idx="19">
                  <c:v>7.3789234920463263E-15</c:v>
                </c:pt>
                <c:pt idx="20">
                  <c:v>9.2715160013995982E-15</c:v>
                </c:pt>
                <c:pt idx="21">
                  <c:v>1.1503336264492475E-14</c:v>
                </c:pt>
                <c:pt idx="22">
                  <c:v>1.4110901040505259E-14</c:v>
                </c:pt>
                <c:pt idx="23">
                  <c:v>1.7131859831454798E-14</c:v>
                </c:pt>
                <c:pt idx="24">
                  <c:v>2.0604761963486064E-14</c:v>
                </c:pt>
                <c:pt idx="25">
                  <c:v>2.4568790019679874E-14</c:v>
                </c:pt>
                <c:pt idx="26">
                  <c:v>2.90634579136832E-14</c:v>
                </c:pt>
                <c:pt idx="27">
                  <c:v>3.4128272324930984E-14</c:v>
                </c:pt>
                <c:pt idx="28">
                  <c:v>3.9802356757392824E-14</c:v>
                </c:pt>
                <c:pt idx="29">
                  <c:v>4.6124038141484761E-14</c:v>
                </c:pt>
                <c:pt idx="30">
                  <c:v>5.3130396677638991E-14</c:v>
                </c:pt>
                <c:pt idx="31">
                  <c:v>6.0856780521672219E-14</c:v>
                </c:pt>
                <c:pt idx="32">
                  <c:v>6.9336287934421978E-14</c:v>
                </c:pt>
                <c:pt idx="33">
                  <c:v>7.8599220654466096E-14</c:v>
                </c:pt>
                <c:pt idx="34">
                  <c:v>8.8672513491057518E-14</c:v>
                </c:pt>
                <c:pt idx="35">
                  <c:v>9.9579146456500798E-14</c:v>
                </c:pt>
                <c:pt idx="36">
                  <c:v>1.1133754713807428E-13</c:v>
                </c:pt>
                <c:pt idx="37">
                  <c:v>1.2396099241692741E-13</c:v>
                </c:pt>
                <c:pt idx="38">
                  <c:v>1.3745702003521799E-13</c:v>
                </c:pt>
                <c:pt idx="39">
                  <c:v>1.5182686184555448E-13</c:v>
                </c:pt>
                <c:pt idx="40">
                  <c:v>1.6706491179382967E-13</c:v>
                </c:pt>
                <c:pt idx="41">
                  <c:v>1.8315824272664934E-13</c:v>
                </c:pt>
                <c:pt idx="42">
                  <c:v>2.000861869116474E-13</c:v>
                </c:pt>
                <c:pt idx="43">
                  <c:v>2.1781999564383415E-13</c:v>
                </c:pt>
                <c:pt idx="44">
                  <c:v>2.363225934139679E-13</c:v>
                </c:pt>
                <c:pt idx="45">
                  <c:v>2.5554844176857302E-13</c:v>
                </c:pt>
                <c:pt idx="46">
                  <c:v>2.7544352713464181E-13</c:v>
                </c:pt>
                <c:pt idx="47">
                  <c:v>2.9594548546464802E-13</c:v>
                </c:pt>
                <c:pt idx="48">
                  <c:v>3.1698387454339468E-13</c:v>
                </c:pt>
                <c:pt idx="49">
                  <c:v>3.3848060217094903E-13</c:v>
                </c:pt>
                <c:pt idx="50">
                  <c:v>3.6035051520281237E-13</c:v>
                </c:pt>
                <c:pt idx="51">
                  <c:v>3.8250215062453269E-13</c:v>
                </c:pt>
                <c:pt idx="52">
                  <c:v>4.0483864552925797E-13</c:v>
                </c:pt>
                <c:pt idx="53">
                  <c:v>4.2725879815213425E-13</c:v>
                </c:pt>
                <c:pt idx="54">
                  <c:v>4.4965826712735884E-13</c:v>
                </c:pt>
                <c:pt idx="55">
                  <c:v>4.7193089103646136E-13</c:v>
                </c:pt>
                <c:pt idx="56">
                  <c:v>4.9397010530276029E-13</c:v>
                </c:pt>
                <c:pt idx="57">
                  <c:v>5.1567042877223824E-13</c:v>
                </c:pt>
                <c:pt idx="58">
                  <c:v>5.3692898813480057E-13</c:v>
                </c:pt>
                <c:pt idx="59">
                  <c:v>5.5764704491522623E-13</c:v>
                </c:pt>
                <c:pt idx="60">
                  <c:v>5.7773148732462332E-13</c:v>
                </c:pt>
                <c:pt idx="61">
                  <c:v>5.9709624801279784E-13</c:v>
                </c:pt>
                <c:pt idx="62">
                  <c:v>6.1566360886483039E-13</c:v>
                </c:pt>
                <c:pt idx="63">
                  <c:v>6.3336535555548222E-13</c:v>
                </c:pt>
                <c:pt idx="64">
                  <c:v>6.5014374766349764E-13</c:v>
                </c:pt>
                <c:pt idx="65">
                  <c:v>6.6595227473141329E-13</c:v>
                </c:pt>
                <c:pt idx="66">
                  <c:v>6.8075617463197494E-13</c:v>
                </c:pt>
                <c:pt idx="67">
                  <c:v>6.9453269778464342E-13</c:v>
                </c:pt>
                <c:pt idx="68">
                  <c:v>7.0727110889132563E-13</c:v>
                </c:pt>
                <c:pt idx="69">
                  <c:v>7.1897242659678746E-13</c:v>
                </c:pt>
                <c:pt idx="70">
                  <c:v>7.2964891043918755E-13</c:v>
                </c:pt>
                <c:pt idx="71">
                  <c:v>7.3932331321890317E-13</c:v>
                </c:pt>
                <c:pt idx="72">
                  <c:v>7.4802792504845359E-13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3766656"/>
        <c:axId val="163768576"/>
      </c:scatterChart>
      <c:scatterChart>
        <c:scatterStyle val="lineMarker"/>
        <c:varyColors val="0"/>
        <c:ser>
          <c:idx val="8"/>
          <c:order val="8"/>
          <c:tx>
            <c:v>Dummy</c:v>
          </c:tx>
          <c:spPr>
            <a:ln w="28575">
              <a:noFill/>
            </a:ln>
          </c:spPr>
          <c:xVal>
            <c:numRef>
              <c:f>Stuck!$Z$17</c:f>
              <c:numCache>
                <c:formatCode>General</c:formatCode>
                <c:ptCount val="1"/>
                <c:pt idx="0">
                  <c:v>10</c:v>
                </c:pt>
              </c:numCache>
            </c:numRef>
          </c:xVal>
          <c:yVal>
            <c:numRef>
              <c:f>Stuck!$Z$18</c:f>
              <c:numCache>
                <c:formatCode>General</c:formatCode>
                <c:ptCount val="1"/>
                <c:pt idx="0">
                  <c:v>10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3387648"/>
        <c:axId val="163385728"/>
      </c:scatterChart>
      <c:valAx>
        <c:axId val="163766656"/>
        <c:scaling>
          <c:orientation val="minMax"/>
          <c:max val="80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de-DE"/>
                  <a:t>LET [MeV cm² / mg]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ln w="25400"/>
        </c:spPr>
        <c:txPr>
          <a:bodyPr rot="0" vert="horz"/>
          <a:lstStyle/>
          <a:p>
            <a:pPr>
              <a:defRPr/>
            </a:pPr>
            <a:endParaRPr lang="de-DE"/>
          </a:p>
        </c:txPr>
        <c:crossAx val="163768576"/>
        <c:crossesAt val="1.0000000000000198E-20"/>
        <c:crossBetween val="midCat"/>
        <c:majorUnit val="10"/>
      </c:valAx>
      <c:valAx>
        <c:axId val="163768576"/>
        <c:scaling>
          <c:logBase val="10"/>
          <c:orientation val="minMax"/>
          <c:max val="9.0000000000000496E-10"/>
          <c:min val="1.0000000000000108E-19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/>
                  <a:t>Cross section [cm² / bit]</a:t>
                </a:r>
              </a:p>
            </c:rich>
          </c:tx>
          <c:layout/>
          <c:overlay val="0"/>
        </c:title>
        <c:numFmt formatCode="0E+0" sourceLinked="0"/>
        <c:majorTickMark val="out"/>
        <c:minorTickMark val="none"/>
        <c:tickLblPos val="nextTo"/>
        <c:spPr>
          <a:ln w="25400"/>
        </c:spPr>
        <c:crossAx val="163766656"/>
        <c:crosses val="autoZero"/>
        <c:crossBetween val="midCat"/>
        <c:majorUnit val="100"/>
        <c:minorUnit val="10"/>
      </c:valAx>
      <c:valAx>
        <c:axId val="163385728"/>
        <c:scaling>
          <c:logBase val="10"/>
          <c:orientation val="minMax"/>
          <c:max val="4"/>
          <c:min val="4.000000000000012E-10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/>
                  <a:t>Cross section [cm² / device]</a:t>
                </a:r>
              </a:p>
            </c:rich>
          </c:tx>
          <c:layout/>
          <c:overlay val="0"/>
        </c:title>
        <c:numFmt formatCode="0E+0" sourceLinked="0"/>
        <c:majorTickMark val="none"/>
        <c:minorTickMark val="none"/>
        <c:tickLblPos val="nextTo"/>
        <c:spPr>
          <a:ln w="25400"/>
        </c:spPr>
        <c:crossAx val="163387648"/>
        <c:crosses val="max"/>
        <c:crossBetween val="midCat"/>
        <c:majorUnit val="100"/>
      </c:valAx>
      <c:valAx>
        <c:axId val="16338764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63385728"/>
        <c:crosses val="autoZero"/>
        <c:crossBetween val="midCat"/>
      </c:valAx>
    </c:plotArea>
    <c:legend>
      <c:legendPos val="r"/>
      <c:legendEntry>
        <c:idx val="0"/>
        <c:delete val="1"/>
      </c:legendEntry>
      <c:legendEntry>
        <c:idx val="1"/>
        <c:delete val="1"/>
      </c:legendEntry>
      <c:legendEntry>
        <c:idx val="2"/>
        <c:delete val="1"/>
      </c:legendEntry>
      <c:legendEntry>
        <c:idx val="3"/>
        <c:delete val="1"/>
      </c:legendEntry>
      <c:legendEntry>
        <c:idx val="8"/>
        <c:delete val="1"/>
      </c:legendEntry>
      <c:layout>
        <c:manualLayout>
          <c:xMode val="edge"/>
          <c:yMode val="edge"/>
          <c:x val="0.38991138888888893"/>
          <c:y val="0.48577569444444452"/>
          <c:w val="0.42755583333333336"/>
          <c:h val="0.27110787037037037"/>
        </c:manualLayout>
      </c:layout>
      <c:overlay val="1"/>
      <c:spPr>
        <a:solidFill>
          <a:schemeClr val="bg1"/>
        </a:solidFill>
        <a:ln w="25400">
          <a:solidFill>
            <a:schemeClr val="tx1"/>
          </a:solidFill>
        </a:ln>
      </c:spPr>
    </c:legend>
    <c:plotVisOnly val="1"/>
    <c:dispBlanksAs val="gap"/>
    <c:showDLblsOverMax val="0"/>
  </c:chart>
  <c:txPr>
    <a:bodyPr/>
    <a:lstStyle/>
    <a:p>
      <a:pPr>
        <a:defRPr sz="1600"/>
      </a:pPr>
      <a:endParaRPr lang="de-DE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de-DE" dirty="0" smtClean="0"/>
              <a:t>Samsung, 2 Gbit</a:t>
            </a:r>
            <a:endParaRPr lang="de-DE" dirty="0"/>
          </a:p>
        </c:rich>
      </c:tx>
      <c:layout/>
      <c:overlay val="0"/>
    </c:title>
    <c:autoTitleDeleted val="0"/>
    <c:plotArea>
      <c:layout/>
      <c:scatterChart>
        <c:scatterStyle val="lineMarker"/>
        <c:varyColors val="0"/>
        <c:ser>
          <c:idx val="1"/>
          <c:order val="0"/>
          <c:tx>
            <c:v>Neon</c:v>
          </c:tx>
          <c:spPr>
            <a:ln w="28575">
              <a:noFill/>
            </a:ln>
          </c:spPr>
          <c:marker>
            <c:symbol val="plus"/>
            <c:size val="8"/>
            <c:spPr>
              <a:noFill/>
              <a:ln w="19050">
                <a:solidFill>
                  <a:schemeClr val="accent4"/>
                </a:solidFill>
              </a:ln>
            </c:spPr>
          </c:marker>
          <c:xVal>
            <c:numRef>
              <c:f>Annealing!$O$13:$O$19</c:f>
              <c:numCache>
                <c:formatCode>0.00</c:formatCode>
                <c:ptCount val="7"/>
                <c:pt idx="0">
                  <c:v>2.7777777777777794E-4</c:v>
                </c:pt>
                <c:pt idx="1">
                  <c:v>8.4166666718924227E-2</c:v>
                </c:pt>
                <c:pt idx="2">
                  <c:v>0.16749999997464735</c:v>
                </c:pt>
                <c:pt idx="3">
                  <c:v>0.25277777778010607</c:v>
                </c:pt>
                <c:pt idx="4">
                  <c:v>0.33416666666071665</c:v>
                </c:pt>
                <c:pt idx="5">
                  <c:v>49.035277777868572</c:v>
                </c:pt>
                <c:pt idx="6">
                  <c:v>356.67222222219476</c:v>
                </c:pt>
              </c:numCache>
            </c:numRef>
          </c:xVal>
          <c:yVal>
            <c:numRef>
              <c:f>Annealing!$Q$13:$Q$19</c:f>
              <c:numCache>
                <c:formatCode>0.00</c:formatCode>
                <c:ptCount val="7"/>
                <c:pt idx="0">
                  <c:v>1</c:v>
                </c:pt>
                <c:pt idx="1">
                  <c:v>0.5625</c:v>
                </c:pt>
                <c:pt idx="2">
                  <c:v>0.5</c:v>
                </c:pt>
                <c:pt idx="3">
                  <c:v>0.6875</c:v>
                </c:pt>
                <c:pt idx="4">
                  <c:v>0.8125</c:v>
                </c:pt>
                <c:pt idx="5">
                  <c:v>0.125</c:v>
                </c:pt>
                <c:pt idx="6">
                  <c:v>0</c:v>
                </c:pt>
              </c:numCache>
            </c:numRef>
          </c:yVal>
          <c:smooth val="0"/>
        </c:ser>
        <c:ser>
          <c:idx val="2"/>
          <c:order val="1"/>
          <c:tx>
            <c:v>Argon</c:v>
          </c:tx>
          <c:spPr>
            <a:ln w="9525">
              <a:noFill/>
            </a:ln>
          </c:spPr>
          <c:marker>
            <c:symbol val="x"/>
            <c:size val="9"/>
            <c:spPr>
              <a:noFill/>
              <a:ln w="19050">
                <a:solidFill>
                  <a:schemeClr val="accent6"/>
                </a:solidFill>
              </a:ln>
            </c:spPr>
          </c:marker>
          <c:xVal>
            <c:numRef>
              <c:f>Annealing!$O$22:$O$27</c:f>
              <c:numCache>
                <c:formatCode>0.00</c:formatCode>
                <c:ptCount val="6"/>
                <c:pt idx="0">
                  <c:v>2.7777777777777794E-4</c:v>
                </c:pt>
                <c:pt idx="1">
                  <c:v>8.1666666658388246E-2</c:v>
                </c:pt>
                <c:pt idx="2">
                  <c:v>0.16444444440331107</c:v>
                </c:pt>
                <c:pt idx="3">
                  <c:v>0.24833333334445748</c:v>
                </c:pt>
                <c:pt idx="4">
                  <c:v>45.845277777808036</c:v>
                </c:pt>
                <c:pt idx="5">
                  <c:v>353.39388888893211</c:v>
                </c:pt>
              </c:numCache>
            </c:numRef>
          </c:xVal>
          <c:yVal>
            <c:numRef>
              <c:f>Annealing!$Q$22:$Q$27</c:f>
              <c:numCache>
                <c:formatCode>0.00</c:formatCode>
                <c:ptCount val="6"/>
                <c:pt idx="0">
                  <c:v>1</c:v>
                </c:pt>
                <c:pt idx="1">
                  <c:v>0.73529411764705899</c:v>
                </c:pt>
                <c:pt idx="2">
                  <c:v>0.73529411764705899</c:v>
                </c:pt>
                <c:pt idx="3">
                  <c:v>0.70588235294117663</c:v>
                </c:pt>
                <c:pt idx="4">
                  <c:v>2.9411764705882353E-2</c:v>
                </c:pt>
                <c:pt idx="5">
                  <c:v>0</c:v>
                </c:pt>
              </c:numCache>
            </c:numRef>
          </c:yVal>
          <c:smooth val="0"/>
        </c:ser>
        <c:ser>
          <c:idx val="3"/>
          <c:order val="2"/>
          <c:tx>
            <c:v>Iron</c:v>
          </c:tx>
          <c:spPr>
            <a:ln w="28575">
              <a:noFill/>
            </a:ln>
          </c:spPr>
          <c:marker>
            <c:symbol val="circle"/>
            <c:size val="9"/>
            <c:spPr>
              <a:solidFill>
                <a:schemeClr val="accent2"/>
              </a:solidFill>
              <a:ln>
                <a:noFill/>
              </a:ln>
            </c:spPr>
          </c:marker>
          <c:xVal>
            <c:numRef>
              <c:f>Annealing!$O$30:$O$38</c:f>
              <c:numCache>
                <c:formatCode>0.00</c:formatCode>
                <c:ptCount val="9"/>
                <c:pt idx="0">
                  <c:v>2.7777777777777794E-4</c:v>
                </c:pt>
                <c:pt idx="1">
                  <c:v>8.4444444561635884E-2</c:v>
                </c:pt>
                <c:pt idx="2">
                  <c:v>0.17972222225999251</c:v>
                </c:pt>
                <c:pt idx="3">
                  <c:v>0.25111111124770508</c:v>
                </c:pt>
                <c:pt idx="4">
                  <c:v>0.33583333336774063</c:v>
                </c:pt>
                <c:pt idx="5">
                  <c:v>0.42277777788022336</c:v>
                </c:pt>
                <c:pt idx="6">
                  <c:v>0.50111111118949758</c:v>
                </c:pt>
                <c:pt idx="7">
                  <c:v>8.6133333333351434</c:v>
                </c:pt>
                <c:pt idx="8">
                  <c:v>316.12083333334226</c:v>
                </c:pt>
              </c:numCache>
            </c:numRef>
          </c:xVal>
          <c:yVal>
            <c:numRef>
              <c:f>Annealing!$Q$30:$Q$38</c:f>
              <c:numCache>
                <c:formatCode>0.00</c:formatCode>
                <c:ptCount val="9"/>
                <c:pt idx="0">
                  <c:v>1</c:v>
                </c:pt>
                <c:pt idx="1">
                  <c:v>0.94444444444444453</c:v>
                </c:pt>
                <c:pt idx="2">
                  <c:v>0.94444444444444453</c:v>
                </c:pt>
                <c:pt idx="3">
                  <c:v>0.81481481481481488</c:v>
                </c:pt>
                <c:pt idx="4">
                  <c:v>0.7777777777777779</c:v>
                </c:pt>
                <c:pt idx="5">
                  <c:v>0.79629629629629639</c:v>
                </c:pt>
                <c:pt idx="6">
                  <c:v>0.72222222222222221</c:v>
                </c:pt>
                <c:pt idx="7">
                  <c:v>1.8518518518518521E-2</c:v>
                </c:pt>
                <c:pt idx="8">
                  <c:v>-0.1111111111111111</c:v>
                </c:pt>
              </c:numCache>
            </c:numRef>
          </c:yVal>
          <c:smooth val="0"/>
        </c:ser>
        <c:ser>
          <c:idx val="4"/>
          <c:order val="3"/>
          <c:tx>
            <c:v>Krypton</c:v>
          </c:tx>
          <c:spPr>
            <a:ln w="28575">
              <a:noFill/>
            </a:ln>
          </c:spPr>
          <c:marker>
            <c:symbol val="diamond"/>
            <c:size val="9"/>
            <c:spPr>
              <a:solidFill>
                <a:schemeClr val="accent3"/>
              </a:solidFill>
              <a:ln>
                <a:noFill/>
              </a:ln>
            </c:spPr>
          </c:marker>
          <c:xVal>
            <c:numRef>
              <c:f>Annealing!$O$41:$O$49</c:f>
              <c:numCache>
                <c:formatCode>0.00</c:formatCode>
                <c:ptCount val="9"/>
                <c:pt idx="0">
                  <c:v>2.7777777777777794E-4</c:v>
                </c:pt>
                <c:pt idx="1">
                  <c:v>8.5833333251325195E-2</c:v>
                </c:pt>
                <c:pt idx="2">
                  <c:v>0.16888888883895964</c:v>
                </c:pt>
                <c:pt idx="3">
                  <c:v>0.25555555550873066</c:v>
                </c:pt>
                <c:pt idx="4">
                  <c:v>0.33388888881800499</c:v>
                </c:pt>
                <c:pt idx="5">
                  <c:v>0.41916666662346375</c:v>
                </c:pt>
                <c:pt idx="6">
                  <c:v>0.5019444443683867</c:v>
                </c:pt>
                <c:pt idx="7">
                  <c:v>4.8169444444289216</c:v>
                </c:pt>
                <c:pt idx="8">
                  <c:v>312.31638888891814</c:v>
                </c:pt>
              </c:numCache>
            </c:numRef>
          </c:xVal>
          <c:yVal>
            <c:numRef>
              <c:f>Annealing!$Q$41:$Q$49</c:f>
              <c:numCache>
                <c:formatCode>0.00</c:formatCode>
                <c:ptCount val="9"/>
                <c:pt idx="0">
                  <c:v>1</c:v>
                </c:pt>
                <c:pt idx="1">
                  <c:v>0.86956521739130443</c:v>
                </c:pt>
                <c:pt idx="2">
                  <c:v>0.86231884057971031</c:v>
                </c:pt>
                <c:pt idx="3">
                  <c:v>0.89855072463768104</c:v>
                </c:pt>
                <c:pt idx="4">
                  <c:v>0.84782608695652173</c:v>
                </c:pt>
                <c:pt idx="5">
                  <c:v>0.79710144927536231</c:v>
                </c:pt>
                <c:pt idx="6">
                  <c:v>0.80434782608695654</c:v>
                </c:pt>
                <c:pt idx="7">
                  <c:v>9.4202898550724654E-2</c:v>
                </c:pt>
                <c:pt idx="8">
                  <c:v>0</c:v>
                </c:pt>
              </c:numCache>
            </c:numRef>
          </c:yVal>
          <c:smooth val="0"/>
        </c:ser>
        <c:ser>
          <c:idx val="5"/>
          <c:order val="4"/>
          <c:tx>
            <c:v>Xenon</c:v>
          </c:tx>
          <c:spPr>
            <a:ln w="28575">
              <a:noFill/>
            </a:ln>
          </c:spPr>
          <c:marker>
            <c:symbol val="triangle"/>
            <c:size val="9"/>
            <c:spPr>
              <a:solidFill>
                <a:schemeClr val="accent1"/>
              </a:solidFill>
              <a:ln>
                <a:noFill/>
              </a:ln>
            </c:spPr>
          </c:marker>
          <c:xVal>
            <c:numRef>
              <c:f>Annealing!$O$52:$O$61</c:f>
              <c:numCache>
                <c:formatCode>0.00</c:formatCode>
                <c:ptCount val="10"/>
                <c:pt idx="0">
                  <c:v>2.7777777777777794E-4</c:v>
                </c:pt>
                <c:pt idx="1">
                  <c:v>8.4722222229724545E-2</c:v>
                </c:pt>
                <c:pt idx="2">
                  <c:v>0.16805555548544768</c:v>
                </c:pt>
                <c:pt idx="3">
                  <c:v>0.25166666658388248</c:v>
                </c:pt>
                <c:pt idx="4">
                  <c:v>0.33638888887854101</c:v>
                </c:pt>
                <c:pt idx="5">
                  <c:v>0.42083333333048767</c:v>
                </c:pt>
                <c:pt idx="6">
                  <c:v>0.50416666658621068</c:v>
                </c:pt>
                <c:pt idx="7">
                  <c:v>0.58388888875979728</c:v>
                </c:pt>
                <c:pt idx="8">
                  <c:v>0.9272222221994566</c:v>
                </c:pt>
                <c:pt idx="9">
                  <c:v>308.41694444428913</c:v>
                </c:pt>
              </c:numCache>
            </c:numRef>
          </c:xVal>
          <c:yVal>
            <c:numRef>
              <c:f>Annealing!$Q$52:$Q$61</c:f>
              <c:numCache>
                <c:formatCode>0.00</c:formatCode>
                <c:ptCount val="10"/>
                <c:pt idx="0">
                  <c:v>1</c:v>
                </c:pt>
                <c:pt idx="1">
                  <c:v>0.90056965302951852</c:v>
                </c:pt>
                <c:pt idx="2">
                  <c:v>0.8891765924391507</c:v>
                </c:pt>
                <c:pt idx="3">
                  <c:v>0.88555152770585177</c:v>
                </c:pt>
                <c:pt idx="4">
                  <c:v>0.85810460901087526</c:v>
                </c:pt>
                <c:pt idx="5">
                  <c:v>0.83376488865872611</c:v>
                </c:pt>
                <c:pt idx="6">
                  <c:v>0.83635422061108244</c:v>
                </c:pt>
                <c:pt idx="7">
                  <c:v>0.81667529777317482</c:v>
                </c:pt>
                <c:pt idx="8">
                  <c:v>0.28586224754013467</c:v>
                </c:pt>
                <c:pt idx="9">
                  <c:v>3.6768513723459358E-2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3419264"/>
        <c:axId val="163421568"/>
      </c:scatterChart>
      <c:valAx>
        <c:axId val="163419264"/>
        <c:scaling>
          <c:logBase val="10"/>
          <c:orientation val="minMax"/>
          <c:max val="1000"/>
          <c:min val="1.0000000000000005E-2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de-DE" dirty="0"/>
                  <a:t>Time </a:t>
                </a:r>
                <a:r>
                  <a:rPr lang="de-DE" dirty="0" err="1"/>
                  <a:t>since</a:t>
                </a:r>
                <a:r>
                  <a:rPr lang="de-DE" dirty="0"/>
                  <a:t> </a:t>
                </a:r>
                <a:r>
                  <a:rPr lang="de-DE" dirty="0" err="1" smtClean="0"/>
                  <a:t>irradiation</a:t>
                </a:r>
                <a:r>
                  <a:rPr lang="de-DE" dirty="0" smtClean="0"/>
                  <a:t> </a:t>
                </a:r>
                <a:r>
                  <a:rPr lang="de-DE" dirty="0"/>
                  <a:t>[h]</a:t>
                </a:r>
              </a:p>
            </c:rich>
          </c:tx>
          <c:layout/>
          <c:overlay val="0"/>
        </c:title>
        <c:numFmt formatCode="0E+0" sourceLinked="0"/>
        <c:majorTickMark val="out"/>
        <c:minorTickMark val="none"/>
        <c:tickLblPos val="nextTo"/>
        <c:spPr>
          <a:ln w="25400"/>
        </c:spPr>
        <c:txPr>
          <a:bodyPr rot="0" vert="horz"/>
          <a:lstStyle/>
          <a:p>
            <a:pPr>
              <a:defRPr/>
            </a:pPr>
            <a:endParaRPr lang="de-DE"/>
          </a:p>
        </c:txPr>
        <c:crossAx val="163421568"/>
        <c:crosses val="autoZero"/>
        <c:crossBetween val="midCat"/>
        <c:majorUnit val="10"/>
        <c:minorUnit val="10"/>
      </c:valAx>
      <c:valAx>
        <c:axId val="163421568"/>
        <c:scaling>
          <c:orientation val="minMax"/>
          <c:max val="1"/>
          <c:min val="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dirty="0" err="1" smtClean="0"/>
                  <a:t>Remaining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hard</a:t>
                </a:r>
                <a:r>
                  <a:rPr lang="de-DE" dirty="0" smtClean="0"/>
                  <a:t> </a:t>
                </a:r>
                <a:r>
                  <a:rPr lang="de-DE" dirty="0"/>
                  <a:t>SEUs</a:t>
                </a:r>
              </a:p>
            </c:rich>
          </c:tx>
          <c:layout/>
          <c:overlay val="0"/>
        </c:title>
        <c:numFmt formatCode="0%" sourceLinked="0"/>
        <c:majorTickMark val="out"/>
        <c:minorTickMark val="none"/>
        <c:tickLblPos val="nextTo"/>
        <c:spPr>
          <a:ln w="25400"/>
        </c:spPr>
        <c:crossAx val="163419264"/>
        <c:crossesAt val="1.0000000000000005E-2"/>
        <c:crossBetween val="midCat"/>
      </c:valAx>
    </c:plotArea>
    <c:legend>
      <c:legendPos val="r"/>
      <c:layout/>
      <c:overlay val="0"/>
      <c:spPr>
        <a:solidFill>
          <a:schemeClr val="bg1"/>
        </a:solidFill>
        <a:ln w="25400">
          <a:noFill/>
        </a:ln>
      </c:spPr>
    </c:legend>
    <c:plotVisOnly val="1"/>
    <c:dispBlanksAs val="gap"/>
    <c:showDLblsOverMax val="0"/>
  </c:chart>
  <c:txPr>
    <a:bodyPr/>
    <a:lstStyle/>
    <a:p>
      <a:pPr>
        <a:defRPr sz="1600"/>
      </a:pPr>
      <a:endParaRPr lang="de-DE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de-DE" dirty="0"/>
              <a:t>Samsung, 4 Gbit, </a:t>
            </a:r>
            <a:r>
              <a:rPr lang="de-DE" dirty="0" smtClean="0"/>
              <a:t>in-situ, </a:t>
            </a:r>
            <a:r>
              <a:rPr lang="de-DE" dirty="0" err="1" smtClean="0"/>
              <a:t>room</a:t>
            </a:r>
            <a:r>
              <a:rPr lang="de-DE" dirty="0" smtClean="0"/>
              <a:t> </a:t>
            </a:r>
            <a:r>
              <a:rPr lang="de-DE" dirty="0" err="1" smtClean="0"/>
              <a:t>temperature</a:t>
            </a:r>
            <a:endParaRPr lang="de-DE" dirty="0"/>
          </a:p>
        </c:rich>
      </c:tx>
      <c:layout/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v>DUT 0</c:v>
          </c:tx>
          <c:spPr>
            <a:ln>
              <a:solidFill>
                <a:schemeClr val="accent1"/>
              </a:solidFill>
              <a:prstDash val="sysDash"/>
            </a:ln>
          </c:spPr>
          <c:marker>
            <c:symbol val="none"/>
          </c:marker>
          <c:xVal>
            <c:numRef>
              <c:f>'Error count'!$E$3:$E$142</c:f>
              <c:numCache>
                <c:formatCode>0.00</c:formatCode>
                <c:ptCount val="140"/>
                <c:pt idx="0">
                  <c:v>1.2857814179733396</c:v>
                </c:pt>
                <c:pt idx="1">
                  <c:v>3.1689603468403229</c:v>
                </c:pt>
                <c:pt idx="2">
                  <c:v>11.37842712784186</c:v>
                </c:pt>
                <c:pt idx="3">
                  <c:v>20.16774891782552</c:v>
                </c:pt>
                <c:pt idx="4">
                  <c:v>23.065104166977104</c:v>
                </c:pt>
                <c:pt idx="5">
                  <c:v>31.775965542532504</c:v>
                </c:pt>
                <c:pt idx="6">
                  <c:v>40.476632484234862</c:v>
                </c:pt>
                <c:pt idx="7">
                  <c:v>49.176096180453904</c:v>
                </c:pt>
                <c:pt idx="8">
                  <c:v>57.876763122156255</c:v>
                </c:pt>
                <c:pt idx="9">
                  <c:v>66.577430063858614</c:v>
                </c:pt>
                <c:pt idx="10">
                  <c:v>75.278097005560966</c:v>
                </c:pt>
                <c:pt idx="11">
                  <c:v>83.977560702711344</c:v>
                </c:pt>
                <c:pt idx="12">
                  <c:v>93.385484308004365</c:v>
                </c:pt>
                <c:pt idx="13">
                  <c:v>100.00174776790664</c:v>
                </c:pt>
                <c:pt idx="14">
                  <c:v>109.89139554277061</c:v>
                </c:pt>
                <c:pt idx="15">
                  <c:v>118.89456845354289</c:v>
                </c:pt>
                <c:pt idx="16">
                  <c:v>127.60879017878321</c:v>
                </c:pt>
                <c:pt idx="17">
                  <c:v>136.36670338548723</c:v>
                </c:pt>
                <c:pt idx="18">
                  <c:v>145.08386784326285</c:v>
                </c:pt>
                <c:pt idx="19">
                  <c:v>153.80103230010721</c:v>
                </c:pt>
                <c:pt idx="20">
                  <c:v>162.51699123159048</c:v>
                </c:pt>
                <c:pt idx="21">
                  <c:v>171.23415568843481</c:v>
                </c:pt>
                <c:pt idx="22">
                  <c:v>179.95132014621052</c:v>
                </c:pt>
                <c:pt idx="23">
                  <c:v>188.66727907583117</c:v>
                </c:pt>
                <c:pt idx="24">
                  <c:v>197.38626705762007</c:v>
                </c:pt>
                <c:pt idx="25">
                  <c:v>204.10714285714297</c:v>
                </c:pt>
                <c:pt idx="26">
                  <c:v>204.33571428526193</c:v>
                </c:pt>
                <c:pt idx="27">
                  <c:v>212.95515267923474</c:v>
                </c:pt>
                <c:pt idx="28">
                  <c:v>221.67503720428795</c:v>
                </c:pt>
                <c:pt idx="29">
                  <c:v>230.37256150878966</c:v>
                </c:pt>
                <c:pt idx="30">
                  <c:v>239.0871374215931</c:v>
                </c:pt>
                <c:pt idx="31">
                  <c:v>247.79725323524323</c:v>
                </c:pt>
                <c:pt idx="32">
                  <c:v>256.50736904889339</c:v>
                </c:pt>
                <c:pt idx="33">
                  <c:v>265.21628031134611</c:v>
                </c:pt>
                <c:pt idx="34">
                  <c:v>273.92519157286728</c:v>
                </c:pt>
                <c:pt idx="35">
                  <c:v>282.63530738744885</c:v>
                </c:pt>
                <c:pt idx="36">
                  <c:v>291.34542320109904</c:v>
                </c:pt>
                <c:pt idx="37">
                  <c:v>300.05553901474929</c:v>
                </c:pt>
                <c:pt idx="38">
                  <c:v>308.76565482839936</c:v>
                </c:pt>
                <c:pt idx="39">
                  <c:v>317.46866493485874</c:v>
                </c:pt>
                <c:pt idx="40">
                  <c:v>326.15890591777861</c:v>
                </c:pt>
                <c:pt idx="41">
                  <c:v>334.84914689976733</c:v>
                </c:pt>
                <c:pt idx="42">
                  <c:v>340.61312074959267</c:v>
                </c:pt>
                <c:pt idx="43">
                  <c:v>340.65966730564844</c:v>
                </c:pt>
                <c:pt idx="44">
                  <c:v>340.68646683823317</c:v>
                </c:pt>
                <c:pt idx="45">
                  <c:v>340.70480335969472</c:v>
                </c:pt>
                <c:pt idx="46">
                  <c:v>342.99827912449831</c:v>
                </c:pt>
                <c:pt idx="47">
                  <c:v>343.6541624153034</c:v>
                </c:pt>
                <c:pt idx="48">
                  <c:v>344.38035684777418</c:v>
                </c:pt>
                <c:pt idx="49">
                  <c:v>345.12427731556824</c:v>
                </c:pt>
                <c:pt idx="50">
                  <c:v>346.37957581924275</c:v>
                </c:pt>
                <c:pt idx="51">
                  <c:v>346.51199581520626</c:v>
                </c:pt>
                <c:pt idx="52">
                  <c:v>346.59704605722794</c:v>
                </c:pt>
                <c:pt idx="53">
                  <c:v>346.75207434548065</c:v>
                </c:pt>
                <c:pt idx="54">
                  <c:v>346.90064312238246</c:v>
                </c:pt>
                <c:pt idx="55">
                  <c:v>347.04167580138892</c:v>
                </c:pt>
                <c:pt idx="56">
                  <c:v>347.17301921267051</c:v>
                </c:pt>
                <c:pt idx="57">
                  <c:v>347.68655041791493</c:v>
                </c:pt>
                <c:pt idx="58">
                  <c:v>348.34326747339225</c:v>
                </c:pt>
                <c:pt idx="59">
                  <c:v>348.9300064826383</c:v>
                </c:pt>
                <c:pt idx="60">
                  <c:v>349.33049622830003</c:v>
                </c:pt>
                <c:pt idx="61">
                  <c:v>349.76005377713585</c:v>
                </c:pt>
                <c:pt idx="62">
                  <c:v>350.50335141830141</c:v>
                </c:pt>
                <c:pt idx="63">
                  <c:v>351.22153090592462</c:v>
                </c:pt>
                <c:pt idx="64">
                  <c:v>351.58911263663322</c:v>
                </c:pt>
                <c:pt idx="65">
                  <c:v>351.750460393727</c:v>
                </c:pt>
                <c:pt idx="66">
                  <c:v>352.22479853406554</c:v>
                </c:pt>
                <c:pt idx="67">
                  <c:v>352.57903571426868</c:v>
                </c:pt>
                <c:pt idx="68">
                  <c:v>352.96117513719935</c:v>
                </c:pt>
                <c:pt idx="69">
                  <c:v>353.37000366207207</c:v>
                </c:pt>
                <c:pt idx="70">
                  <c:v>353.61991071421659</c:v>
                </c:pt>
                <c:pt idx="71">
                  <c:v>354.0226735342294</c:v>
                </c:pt>
                <c:pt idx="72">
                  <c:v>354.39874725230027</c:v>
                </c:pt>
                <c:pt idx="73">
                  <c:v>354.75905013736343</c:v>
                </c:pt>
                <c:pt idx="74">
                  <c:v>354.94708699639887</c:v>
                </c:pt>
                <c:pt idx="75">
                  <c:v>363.61014494299883</c:v>
                </c:pt>
                <c:pt idx="76">
                  <c:v>372.2708454625681</c:v>
                </c:pt>
                <c:pt idx="77">
                  <c:v>380.93274386506528</c:v>
                </c:pt>
                <c:pt idx="78">
                  <c:v>389.59464226849371</c:v>
                </c:pt>
                <c:pt idx="79">
                  <c:v>398.25654067099094</c:v>
                </c:pt>
                <c:pt idx="80">
                  <c:v>406.98362698405975</c:v>
                </c:pt>
                <c:pt idx="81">
                  <c:v>407.83200496062631</c:v>
                </c:pt>
                <c:pt idx="82">
                  <c:v>407.86569940485066</c:v>
                </c:pt>
                <c:pt idx="83">
                  <c:v>408.04981547687203</c:v>
                </c:pt>
                <c:pt idx="84">
                  <c:v>408.06545932590961</c:v>
                </c:pt>
                <c:pt idx="85">
                  <c:v>408.08350992109621</c:v>
                </c:pt>
                <c:pt idx="86">
                  <c:v>408.57087599299842</c:v>
                </c:pt>
                <c:pt idx="87">
                  <c:v>408.59855357185</c:v>
                </c:pt>
                <c:pt idx="88">
                  <c:v>408.60336706414824</c:v>
                </c:pt>
                <c:pt idx="89">
                  <c:v>409.10998710338038</c:v>
                </c:pt>
                <c:pt idx="90">
                  <c:v>409.45294841285795</c:v>
                </c:pt>
                <c:pt idx="91">
                  <c:v>409.7706388887018</c:v>
                </c:pt>
                <c:pt idx="92">
                  <c:v>410.20385317504406</c:v>
                </c:pt>
                <c:pt idx="93">
                  <c:v>410.49386607110495</c:v>
                </c:pt>
                <c:pt idx="94">
                  <c:v>410.84645436517894</c:v>
                </c:pt>
                <c:pt idx="95">
                  <c:v>411.25560119096201</c:v>
                </c:pt>
                <c:pt idx="96">
                  <c:v>411.56727480236441</c:v>
                </c:pt>
                <c:pt idx="97">
                  <c:v>411.97762500029052</c:v>
                </c:pt>
                <c:pt idx="98">
                  <c:v>413.32540277764195</c:v>
                </c:pt>
                <c:pt idx="99">
                  <c:v>413.47221428621555</c:v>
                </c:pt>
                <c:pt idx="100">
                  <c:v>413.92101535014797</c:v>
                </c:pt>
                <c:pt idx="101">
                  <c:v>414.03577331919223</c:v>
                </c:pt>
                <c:pt idx="102">
                  <c:v>414.06087662559008</c:v>
                </c:pt>
                <c:pt idx="103">
                  <c:v>414.12303719203919</c:v>
                </c:pt>
                <c:pt idx="104">
                  <c:v>419.49753542058158</c:v>
                </c:pt>
                <c:pt idx="105">
                  <c:v>419.52263872697944</c:v>
                </c:pt>
                <c:pt idx="106">
                  <c:v>419.57882231567055</c:v>
                </c:pt>
                <c:pt idx="107">
                  <c:v>420.87582644820208</c:v>
                </c:pt>
                <c:pt idx="108">
                  <c:v>420.88060802966362</c:v>
                </c:pt>
                <c:pt idx="109">
                  <c:v>420.89136658981437</c:v>
                </c:pt>
                <c:pt idx="110">
                  <c:v>420.91049291752273</c:v>
                </c:pt>
                <c:pt idx="111">
                  <c:v>420.91766529064631</c:v>
                </c:pt>
                <c:pt idx="112">
                  <c:v>420.92483766376972</c:v>
                </c:pt>
                <c:pt idx="113">
                  <c:v>420.93081464059645</c:v>
                </c:pt>
                <c:pt idx="114">
                  <c:v>420.93679161928588</c:v>
                </c:pt>
                <c:pt idx="115">
                  <c:v>420.94157320074731</c:v>
                </c:pt>
                <c:pt idx="116">
                  <c:v>420.94994097016752</c:v>
                </c:pt>
                <c:pt idx="117">
                  <c:v>420.97384887933731</c:v>
                </c:pt>
                <c:pt idx="118">
                  <c:v>421.08621605765063</c:v>
                </c:pt>
                <c:pt idx="119">
                  <c:v>421.09338843077416</c:v>
                </c:pt>
                <c:pt idx="120">
                  <c:v>421.09697461780161</c:v>
                </c:pt>
                <c:pt idx="121">
                  <c:v>421.10056080482906</c:v>
                </c:pt>
                <c:pt idx="122">
                  <c:v>421.10295159555972</c:v>
                </c:pt>
                <c:pt idx="123">
                  <c:v>421.10653778165573</c:v>
                </c:pt>
                <c:pt idx="124">
                  <c:v>421.1089285723865</c:v>
                </c:pt>
                <c:pt idx="125">
                  <c:v>421.1125147594139</c:v>
                </c:pt>
                <c:pt idx="126">
                  <c:v>421.11490555014461</c:v>
                </c:pt>
                <c:pt idx="127">
                  <c:v>421.11729634087533</c:v>
                </c:pt>
                <c:pt idx="128">
                  <c:v>421.12088252790272</c:v>
                </c:pt>
                <c:pt idx="129">
                  <c:v>421.12207792326808</c:v>
                </c:pt>
                <c:pt idx="130">
                  <c:v>421.12566411029547</c:v>
                </c:pt>
                <c:pt idx="131">
                  <c:v>421.12805490102619</c:v>
                </c:pt>
                <c:pt idx="132">
                  <c:v>421.13164108712226</c:v>
                </c:pt>
                <c:pt idx="133">
                  <c:v>421.13403187878424</c:v>
                </c:pt>
                <c:pt idx="134">
                  <c:v>421.13761806488031</c:v>
                </c:pt>
                <c:pt idx="135">
                  <c:v>421.14239964727307</c:v>
                </c:pt>
                <c:pt idx="136">
                  <c:v>421.14479043800389</c:v>
                </c:pt>
                <c:pt idx="137">
                  <c:v>421.14837662503135</c:v>
                </c:pt>
                <c:pt idx="138">
                  <c:v>421.16630755737418</c:v>
                </c:pt>
                <c:pt idx="139">
                  <c:v>422.41071428571422</c:v>
                </c:pt>
              </c:numCache>
            </c:numRef>
          </c:xVal>
          <c:yVal>
            <c:numRef>
              <c:f>'Error count'!$K$3:$K$142</c:f>
              <c:numCache>
                <c:formatCode>0.00E+00</c:formatCode>
                <c:ptCount val="14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2.3283064365386973E-10</c:v>
                </c:pt>
                <c:pt idx="36">
                  <c:v>2.3283064365386973E-10</c:v>
                </c:pt>
                <c:pt idx="37">
                  <c:v>6.984919309616092E-10</c:v>
                </c:pt>
                <c:pt idx="38">
                  <c:v>1.1641532182693486E-9</c:v>
                </c:pt>
                <c:pt idx="39">
                  <c:v>1.6298145055770882E-9</c:v>
                </c:pt>
                <c:pt idx="40">
                  <c:v>5.5879354476928727E-9</c:v>
                </c:pt>
                <c:pt idx="41">
                  <c:v>1.0011717677116399E-8</c:v>
                </c:pt>
                <c:pt idx="74">
                  <c:v>7.6834112405777011E-9</c:v>
                </c:pt>
                <c:pt idx="75">
                  <c:v>5.4715201258659396E-8</c:v>
                </c:pt>
                <c:pt idx="76">
                  <c:v>1.5948899090290078E-7</c:v>
                </c:pt>
                <c:pt idx="77">
                  <c:v>3.8160942494869248E-7</c:v>
                </c:pt>
                <c:pt idx="78">
                  <c:v>8.3493068814277702E-7</c:v>
                </c:pt>
                <c:pt idx="79">
                  <c:v>1.7378479242324835E-6</c:v>
                </c:pt>
                <c:pt idx="80">
                  <c:v>0</c:v>
                </c:pt>
              </c:numCache>
            </c:numRef>
          </c:yVal>
          <c:smooth val="0"/>
        </c:ser>
        <c:ser>
          <c:idx val="1"/>
          <c:order val="1"/>
          <c:tx>
            <c:v>DUT 1</c:v>
          </c:tx>
          <c:spPr>
            <a:ln>
              <a:solidFill>
                <a:schemeClr val="accent1"/>
              </a:solidFill>
              <a:prstDash val="solid"/>
            </a:ln>
          </c:spPr>
          <c:marker>
            <c:symbol val="none"/>
          </c:marker>
          <c:xVal>
            <c:numRef>
              <c:f>'Error count'!$E$144:$E$239</c:f>
              <c:numCache>
                <c:formatCode>0.00</c:formatCode>
                <c:ptCount val="96"/>
                <c:pt idx="0">
                  <c:v>2.3680406371131535</c:v>
                </c:pt>
                <c:pt idx="1">
                  <c:v>4.2512195669114581</c:v>
                </c:pt>
                <c:pt idx="2">
                  <c:v>12.438311687670646</c:v>
                </c:pt>
                <c:pt idx="3">
                  <c:v>21.237824675627053</c:v>
                </c:pt>
                <c:pt idx="4">
                  <c:v>24.158110119402416</c:v>
                </c:pt>
                <c:pt idx="5">
                  <c:v>32.863699316047125</c:v>
                </c:pt>
                <c:pt idx="6">
                  <c:v>41.564366257749491</c:v>
                </c:pt>
                <c:pt idx="7">
                  <c:v>50.263829953037195</c:v>
                </c:pt>
                <c:pt idx="8">
                  <c:v>58.964496895670891</c:v>
                </c:pt>
                <c:pt idx="9">
                  <c:v>67.665163837373257</c:v>
                </c:pt>
                <c:pt idx="10">
                  <c:v>76.364627533592284</c:v>
                </c:pt>
                <c:pt idx="11">
                  <c:v>85.065294475294664</c:v>
                </c:pt>
                <c:pt idx="12">
                  <c:v>94.881933171302094</c:v>
                </c:pt>
                <c:pt idx="13">
                  <c:v>100.58023214247076</c:v>
                </c:pt>
                <c:pt idx="14">
                  <c:v>111.23236824944615</c:v>
                </c:pt>
                <c:pt idx="15">
                  <c:v>119.98645337391646</c:v>
                </c:pt>
                <c:pt idx="16">
                  <c:v>128.69448184967041</c:v>
                </c:pt>
                <c:pt idx="17">
                  <c:v>137.45649963337931</c:v>
                </c:pt>
                <c:pt idx="18">
                  <c:v>146.17366409115485</c:v>
                </c:pt>
                <c:pt idx="19">
                  <c:v>154.88962302170691</c:v>
                </c:pt>
                <c:pt idx="20">
                  <c:v>163.60678747855124</c:v>
                </c:pt>
                <c:pt idx="21">
                  <c:v>172.32395193725822</c:v>
                </c:pt>
                <c:pt idx="22">
                  <c:v>181.04111639410254</c:v>
                </c:pt>
                <c:pt idx="23">
                  <c:v>189.75707532465458</c:v>
                </c:pt>
                <c:pt idx="24">
                  <c:v>198.47853476926679</c:v>
                </c:pt>
                <c:pt idx="25">
                  <c:v>204.10714285714297</c:v>
                </c:pt>
                <c:pt idx="26">
                  <c:v>206.76072420738635</c:v>
                </c:pt>
                <c:pt idx="27">
                  <c:v>214.02784553635863</c:v>
                </c:pt>
                <c:pt idx="28">
                  <c:v>222.76804315578195</c:v>
                </c:pt>
                <c:pt idx="29">
                  <c:v>231.46848214324564</c:v>
                </c:pt>
                <c:pt idx="30">
                  <c:v>240.17605246789751</c:v>
                </c:pt>
                <c:pt idx="31">
                  <c:v>248.88616828154773</c:v>
                </c:pt>
                <c:pt idx="32">
                  <c:v>257.59507954400027</c:v>
                </c:pt>
                <c:pt idx="33">
                  <c:v>266.30519535765046</c:v>
                </c:pt>
                <c:pt idx="34">
                  <c:v>275.01410661824042</c:v>
                </c:pt>
                <c:pt idx="35">
                  <c:v>283.72422243189067</c:v>
                </c:pt>
                <c:pt idx="36">
                  <c:v>292.43433824647201</c:v>
                </c:pt>
                <c:pt idx="37">
                  <c:v>301.14445406012237</c:v>
                </c:pt>
                <c:pt idx="38">
                  <c:v>309.85456987377262</c:v>
                </c:pt>
                <c:pt idx="39">
                  <c:v>318.55509528238326</c:v>
                </c:pt>
                <c:pt idx="40">
                  <c:v>327.2453362662344</c:v>
                </c:pt>
                <c:pt idx="41">
                  <c:v>335.93557724822301</c:v>
                </c:pt>
                <c:pt idx="42">
                  <c:v>340.76686543505645</c:v>
                </c:pt>
                <c:pt idx="43">
                  <c:v>340.79507546871889</c:v>
                </c:pt>
                <c:pt idx="44">
                  <c:v>340.823285503313</c:v>
                </c:pt>
                <c:pt idx="45">
                  <c:v>340.85149553697556</c:v>
                </c:pt>
                <c:pt idx="46">
                  <c:v>340.87970557063818</c:v>
                </c:pt>
                <c:pt idx="47">
                  <c:v>340.90650510322303</c:v>
                </c:pt>
                <c:pt idx="48">
                  <c:v>340.93753614090377</c:v>
                </c:pt>
                <c:pt idx="49">
                  <c:v>343.01661564782256</c:v>
                </c:pt>
                <c:pt idx="50">
                  <c:v>343.66826743353164</c:v>
                </c:pt>
                <c:pt idx="51">
                  <c:v>344.38896953035152</c:v>
                </c:pt>
                <c:pt idx="52">
                  <c:v>345.14580902270978</c:v>
                </c:pt>
                <c:pt idx="53">
                  <c:v>346.39895435515785</c:v>
                </c:pt>
                <c:pt idx="54">
                  <c:v>346.52168508339679</c:v>
                </c:pt>
                <c:pt idx="55">
                  <c:v>346.61319483723486</c:v>
                </c:pt>
                <c:pt idx="56">
                  <c:v>346.76176361367106</c:v>
                </c:pt>
                <c:pt idx="57">
                  <c:v>346.91033238964155</c:v>
                </c:pt>
                <c:pt idx="58">
                  <c:v>347.05028848396626</c:v>
                </c:pt>
                <c:pt idx="59">
                  <c:v>347.18593823630368</c:v>
                </c:pt>
                <c:pt idx="60">
                  <c:v>347.69623968610534</c:v>
                </c:pt>
                <c:pt idx="61">
                  <c:v>348.35188015690079</c:v>
                </c:pt>
                <c:pt idx="62">
                  <c:v>348.9407723355107</c:v>
                </c:pt>
                <c:pt idx="63">
                  <c:v>349.35633427603165</c:v>
                </c:pt>
                <c:pt idx="64">
                  <c:v>349.77189621608699</c:v>
                </c:pt>
                <c:pt idx="65">
                  <c:v>350.51426968816673</c:v>
                </c:pt>
                <c:pt idx="66">
                  <c:v>351.23366231564427</c:v>
                </c:pt>
                <c:pt idx="67">
                  <c:v>351.60245718806982</c:v>
                </c:pt>
                <c:pt idx="68">
                  <c:v>351.76380494423205</c:v>
                </c:pt>
                <c:pt idx="69">
                  <c:v>352.23571680299921</c:v>
                </c:pt>
                <c:pt idx="70">
                  <c:v>352.59238026477396</c:v>
                </c:pt>
                <c:pt idx="71">
                  <c:v>352.97088026534772</c:v>
                </c:pt>
                <c:pt idx="72">
                  <c:v>353.38092193193734</c:v>
                </c:pt>
                <c:pt idx="73">
                  <c:v>353.63325526565313</c:v>
                </c:pt>
                <c:pt idx="74">
                  <c:v>354.03480494488025</c:v>
                </c:pt>
                <c:pt idx="75">
                  <c:v>354.41087866201991</c:v>
                </c:pt>
                <c:pt idx="76">
                  <c:v>354.76996840629721</c:v>
                </c:pt>
                <c:pt idx="77">
                  <c:v>356.03113357536489</c:v>
                </c:pt>
                <c:pt idx="78">
                  <c:v>364.69183409400284</c:v>
                </c:pt>
                <c:pt idx="79">
                  <c:v>373.35373249743134</c:v>
                </c:pt>
                <c:pt idx="80">
                  <c:v>382.01563090085983</c:v>
                </c:pt>
                <c:pt idx="81">
                  <c:v>390.67752930428833</c:v>
                </c:pt>
                <c:pt idx="82">
                  <c:v>399.3394277067855</c:v>
                </c:pt>
                <c:pt idx="83">
                  <c:v>408.75499206408858</c:v>
                </c:pt>
                <c:pt idx="84">
                  <c:v>408.77905952371663</c:v>
                </c:pt>
                <c:pt idx="85">
                  <c:v>409.12081746105105</c:v>
                </c:pt>
                <c:pt idx="86">
                  <c:v>409.46377877052868</c:v>
                </c:pt>
                <c:pt idx="87">
                  <c:v>409.77906250022352</c:v>
                </c:pt>
                <c:pt idx="88">
                  <c:v>410.21348015870905</c:v>
                </c:pt>
                <c:pt idx="89">
                  <c:v>410.50469642877579</c:v>
                </c:pt>
                <c:pt idx="90">
                  <c:v>410.86209821514785</c:v>
                </c:pt>
                <c:pt idx="91">
                  <c:v>411.2664315477013</c:v>
                </c:pt>
                <c:pt idx="92">
                  <c:v>411.57810515910381</c:v>
                </c:pt>
                <c:pt idx="93">
                  <c:v>413.92699232790619</c:v>
                </c:pt>
                <c:pt idx="94">
                  <c:v>414.06685360334825</c:v>
                </c:pt>
                <c:pt idx="95">
                  <c:v>421.56437426339835</c:v>
                </c:pt>
              </c:numCache>
            </c:numRef>
          </c:xVal>
          <c:yVal>
            <c:numRef>
              <c:f>'Error count'!$K$144:$K$239</c:f>
              <c:numCache>
                <c:formatCode>0.00E+00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2.3283064365386973E-10</c:v>
                </c:pt>
                <c:pt idx="39">
                  <c:v>4.6566128730773946E-10</c:v>
                </c:pt>
                <c:pt idx="40">
                  <c:v>1.8626451492309583E-9</c:v>
                </c:pt>
                <c:pt idx="41">
                  <c:v>4.1909515857696541E-9</c:v>
                </c:pt>
                <c:pt idx="77">
                  <c:v>5.1222741603851335E-9</c:v>
                </c:pt>
                <c:pt idx="78">
                  <c:v>2.0489096641540541E-8</c:v>
                </c:pt>
                <c:pt idx="79">
                  <c:v>4.9127265810966512E-8</c:v>
                </c:pt>
                <c:pt idx="80">
                  <c:v>1.015141606330872E-7</c:v>
                </c:pt>
                <c:pt idx="81">
                  <c:v>2.3073516786098488E-7</c:v>
                </c:pt>
                <c:pt idx="82">
                  <c:v>4.5867636799812343E-7</c:v>
                </c:pt>
              </c:numCache>
            </c:numRef>
          </c:yVal>
          <c:smooth val="0"/>
        </c:ser>
        <c:ser>
          <c:idx val="2"/>
          <c:order val="2"/>
          <c:tx>
            <c:v>DUT 2</c:v>
          </c:tx>
          <c:spPr>
            <a:ln>
              <a:solidFill>
                <a:schemeClr val="accent2"/>
              </a:solidFill>
              <a:prstDash val="sysDash"/>
            </a:ln>
          </c:spPr>
          <c:marker>
            <c:symbol val="none"/>
          </c:marker>
          <c:xVal>
            <c:numRef>
              <c:f>'Error count'!$E$241:$E$333</c:f>
              <c:numCache>
                <c:formatCode>0.00</c:formatCode>
                <c:ptCount val="93"/>
                <c:pt idx="0">
                  <c:v>5.3334787860512733</c:v>
                </c:pt>
                <c:pt idx="1">
                  <c:v>13.51204514876008</c:v>
                </c:pt>
                <c:pt idx="2">
                  <c:v>22.307900432497267</c:v>
                </c:pt>
                <c:pt idx="3">
                  <c:v>25.250766147859391</c:v>
                </c:pt>
                <c:pt idx="4">
                  <c:v>33.951433089561753</c:v>
                </c:pt>
                <c:pt idx="5">
                  <c:v>42.65089678578078</c:v>
                </c:pt>
                <c:pt idx="6">
                  <c:v>51.351563726551831</c:v>
                </c:pt>
                <c:pt idx="7">
                  <c:v>60.052230668254197</c:v>
                </c:pt>
                <c:pt idx="8">
                  <c:v>68.751694365404546</c:v>
                </c:pt>
                <c:pt idx="9">
                  <c:v>77.452361307106898</c:v>
                </c:pt>
                <c:pt idx="10">
                  <c:v>86.153028248809278</c:v>
                </c:pt>
                <c:pt idx="11">
                  <c:v>95.824064265936627</c:v>
                </c:pt>
                <c:pt idx="12">
                  <c:v>101.84704268351197</c:v>
                </c:pt>
                <c:pt idx="13">
                  <c:v>112.38076232280579</c:v>
                </c:pt>
                <c:pt idx="14">
                  <c:v>121.07812053617089</c:v>
                </c:pt>
                <c:pt idx="15">
                  <c:v>129.79537177924061</c:v>
                </c:pt>
                <c:pt idx="16">
                  <c:v>138.54629588127136</c:v>
                </c:pt>
                <c:pt idx="17">
                  <c:v>147.26346033904696</c:v>
                </c:pt>
                <c:pt idx="18">
                  <c:v>155.98062479682261</c:v>
                </c:pt>
                <c:pt idx="19">
                  <c:v>164.69658372644332</c:v>
                </c:pt>
                <c:pt idx="20">
                  <c:v>173.413748184219</c:v>
                </c:pt>
                <c:pt idx="21">
                  <c:v>182.13091264199466</c:v>
                </c:pt>
                <c:pt idx="22">
                  <c:v>190.84687157254663</c:v>
                </c:pt>
                <c:pt idx="23">
                  <c:v>199.57080248184499</c:v>
                </c:pt>
                <c:pt idx="24">
                  <c:v>204.10714285714297</c:v>
                </c:pt>
                <c:pt idx="25">
                  <c:v>207.91869472851974</c:v>
                </c:pt>
                <c:pt idx="26">
                  <c:v>215.11677554529157</c:v>
                </c:pt>
                <c:pt idx="27">
                  <c:v>223.84887276869264</c:v>
                </c:pt>
                <c:pt idx="28">
                  <c:v>232.55652824044228</c:v>
                </c:pt>
                <c:pt idx="29">
                  <c:v>241.26496751327068</c:v>
                </c:pt>
                <c:pt idx="30">
                  <c:v>249.97508332692084</c:v>
                </c:pt>
                <c:pt idx="31">
                  <c:v>258.68399458937347</c:v>
                </c:pt>
                <c:pt idx="32">
                  <c:v>267.39411040302366</c:v>
                </c:pt>
                <c:pt idx="33">
                  <c:v>276.103021664545</c:v>
                </c:pt>
                <c:pt idx="34">
                  <c:v>284.81313747819502</c:v>
                </c:pt>
                <c:pt idx="35">
                  <c:v>293.52325329184526</c:v>
                </c:pt>
                <c:pt idx="36">
                  <c:v>302.23336910642684</c:v>
                </c:pt>
                <c:pt idx="37">
                  <c:v>310.94228036794817</c:v>
                </c:pt>
                <c:pt idx="38">
                  <c:v>319.64152563083923</c:v>
                </c:pt>
                <c:pt idx="39">
                  <c:v>328.33176661375916</c:v>
                </c:pt>
                <c:pt idx="40">
                  <c:v>337.02200759667898</c:v>
                </c:pt>
                <c:pt idx="41">
                  <c:v>340.96292517147953</c:v>
                </c:pt>
                <c:pt idx="42">
                  <c:v>340.9953667102381</c:v>
                </c:pt>
                <c:pt idx="43">
                  <c:v>341.02075574081385</c:v>
                </c:pt>
                <c:pt idx="44">
                  <c:v>341.04896577447659</c:v>
                </c:pt>
                <c:pt idx="45">
                  <c:v>341.07576530706137</c:v>
                </c:pt>
                <c:pt idx="46">
                  <c:v>341.10538584273314</c:v>
                </c:pt>
                <c:pt idx="47">
                  <c:v>341.13359587732697</c:v>
                </c:pt>
                <c:pt idx="48">
                  <c:v>343.03072066418827</c:v>
                </c:pt>
                <c:pt idx="49">
                  <c:v>343.67955144681031</c:v>
                </c:pt>
                <c:pt idx="50">
                  <c:v>344.39865879854182</c:v>
                </c:pt>
                <c:pt idx="51">
                  <c:v>345.15657487604767</c:v>
                </c:pt>
                <c:pt idx="52">
                  <c:v>346.40864362334844</c:v>
                </c:pt>
                <c:pt idx="53">
                  <c:v>346.53029776643956</c:v>
                </c:pt>
                <c:pt idx="54">
                  <c:v>346.68424946954474</c:v>
                </c:pt>
                <c:pt idx="55">
                  <c:v>346.7692997106351</c:v>
                </c:pt>
                <c:pt idx="56">
                  <c:v>346.92002165783197</c:v>
                </c:pt>
                <c:pt idx="57">
                  <c:v>347.05890116654336</c:v>
                </c:pt>
                <c:pt idx="58">
                  <c:v>347.19670409010723</c:v>
                </c:pt>
                <c:pt idx="59">
                  <c:v>347.70485236868257</c:v>
                </c:pt>
                <c:pt idx="60">
                  <c:v>348.36156942415977</c:v>
                </c:pt>
                <c:pt idx="61">
                  <c:v>348.95046160416683</c:v>
                </c:pt>
                <c:pt idx="62">
                  <c:v>349.36817671405151</c:v>
                </c:pt>
                <c:pt idx="63">
                  <c:v>349.78050889866421</c:v>
                </c:pt>
                <c:pt idx="64">
                  <c:v>350.52397481631482</c:v>
                </c:pt>
                <c:pt idx="65">
                  <c:v>351.24579372629523</c:v>
                </c:pt>
                <c:pt idx="66">
                  <c:v>351.61216231621802</c:v>
                </c:pt>
                <c:pt idx="67">
                  <c:v>351.77593635488296</c:v>
                </c:pt>
                <c:pt idx="68">
                  <c:v>352.24420879036194</c:v>
                </c:pt>
                <c:pt idx="69">
                  <c:v>352.60087225213647</c:v>
                </c:pt>
                <c:pt idx="70">
                  <c:v>352.98058539349586</c:v>
                </c:pt>
                <c:pt idx="71">
                  <c:v>353.38941391836852</c:v>
                </c:pt>
                <c:pt idx="72">
                  <c:v>353.64417353458708</c:v>
                </c:pt>
                <c:pt idx="73">
                  <c:v>354.04572321381426</c:v>
                </c:pt>
                <c:pt idx="74">
                  <c:v>354.41937065031379</c:v>
                </c:pt>
                <c:pt idx="75">
                  <c:v>354.77846039365977</c:v>
                </c:pt>
                <c:pt idx="76">
                  <c:v>357.11402061115956</c:v>
                </c:pt>
                <c:pt idx="77">
                  <c:v>365.77472113072878</c:v>
                </c:pt>
                <c:pt idx="78">
                  <c:v>374.43661953322584</c:v>
                </c:pt>
                <c:pt idx="79">
                  <c:v>383.09851793665428</c:v>
                </c:pt>
                <c:pt idx="80">
                  <c:v>391.76041634008277</c:v>
                </c:pt>
                <c:pt idx="81">
                  <c:v>400.42231474351127</c:v>
                </c:pt>
                <c:pt idx="82">
                  <c:v>409.13164781779051</c:v>
                </c:pt>
                <c:pt idx="83">
                  <c:v>409.47460912726825</c:v>
                </c:pt>
                <c:pt idx="84">
                  <c:v>409.78748611174535</c:v>
                </c:pt>
                <c:pt idx="85">
                  <c:v>410.22431051637966</c:v>
                </c:pt>
                <c:pt idx="86">
                  <c:v>410.51552678644657</c:v>
                </c:pt>
                <c:pt idx="87">
                  <c:v>410.87172519881273</c:v>
                </c:pt>
                <c:pt idx="88">
                  <c:v>411.27365178521723</c:v>
                </c:pt>
                <c:pt idx="89">
                  <c:v>411.5877321427688</c:v>
                </c:pt>
                <c:pt idx="90">
                  <c:v>413.93296930473298</c:v>
                </c:pt>
                <c:pt idx="91">
                  <c:v>414.07402597554028</c:v>
                </c:pt>
                <c:pt idx="92">
                  <c:v>421.68989079166209</c:v>
                </c:pt>
              </c:numCache>
            </c:numRef>
          </c:xVal>
          <c:yVal>
            <c:numRef>
              <c:f>'Error count'!$K$241:$K$333</c:f>
              <c:numCache>
                <c:formatCode>0.00E+00</c:formatCode>
                <c:ptCount val="9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2.3283064365386973E-10</c:v>
                </c:pt>
                <c:pt idx="36">
                  <c:v>4.6566128730773946E-10</c:v>
                </c:pt>
                <c:pt idx="37">
                  <c:v>4.6566128730773946E-10</c:v>
                </c:pt>
                <c:pt idx="38">
                  <c:v>1.3969838619232192E-9</c:v>
                </c:pt>
                <c:pt idx="39">
                  <c:v>3.2596290111541765E-9</c:v>
                </c:pt>
                <c:pt idx="40">
                  <c:v>1.1408701539039618E-8</c:v>
                </c:pt>
                <c:pt idx="76">
                  <c:v>1.0943040251731878E-8</c:v>
                </c:pt>
                <c:pt idx="77">
                  <c:v>4.0745362639427192E-8</c:v>
                </c:pt>
                <c:pt idx="78">
                  <c:v>1.0454095900058748E-7</c:v>
                </c:pt>
                <c:pt idx="79">
                  <c:v>2.5657936930656444E-7</c:v>
                </c:pt>
                <c:pt idx="80">
                  <c:v>5.443580448627473E-7</c:v>
                </c:pt>
                <c:pt idx="81">
                  <c:v>1.1210795491933827E-6</c:v>
                </c:pt>
              </c:numCache>
            </c:numRef>
          </c:yVal>
          <c:smooth val="0"/>
        </c:ser>
        <c:ser>
          <c:idx val="3"/>
          <c:order val="3"/>
          <c:tx>
            <c:v>DUT 3</c:v>
          </c:tx>
          <c:spPr>
            <a:ln>
              <a:solidFill>
                <a:schemeClr val="accent2"/>
              </a:solidFill>
              <a:prstDash val="solid"/>
            </a:ln>
          </c:spPr>
          <c:marker>
            <c:symbol val="none"/>
          </c:marker>
          <c:xVal>
            <c:numRef>
              <c:f>'Error count'!$E$335:$E$426</c:f>
              <c:numCache>
                <c:formatCode>0.00</c:formatCode>
                <c:ptCount val="92"/>
                <c:pt idx="0">
                  <c:v>6.4145408160984498</c:v>
                </c:pt>
                <c:pt idx="1">
                  <c:v>14.654228436760603</c:v>
                </c:pt>
                <c:pt idx="2">
                  <c:v>22.857142857142872</c:v>
                </c:pt>
                <c:pt idx="3">
                  <c:v>26.3384999204427</c:v>
                </c:pt>
                <c:pt idx="4">
                  <c:v>35.037963617593043</c:v>
                </c:pt>
                <c:pt idx="5">
                  <c:v>43.738630559295409</c:v>
                </c:pt>
                <c:pt idx="6">
                  <c:v>52.439297500066445</c:v>
                </c:pt>
                <c:pt idx="7">
                  <c:v>61.138761197216802</c:v>
                </c:pt>
                <c:pt idx="8">
                  <c:v>69.83942813891916</c:v>
                </c:pt>
                <c:pt idx="9">
                  <c:v>78.540095080621541</c:v>
                </c:pt>
                <c:pt idx="10">
                  <c:v>87.240762022323892</c:v>
                </c:pt>
                <c:pt idx="11">
                  <c:v>96.62892705854027</c:v>
                </c:pt>
                <c:pt idx="12">
                  <c:v>103.18801539018749</c:v>
                </c:pt>
                <c:pt idx="13">
                  <c:v>113.46072890609503</c:v>
                </c:pt>
                <c:pt idx="14">
                  <c:v>122.16857366077602</c:v>
                </c:pt>
                <c:pt idx="15">
                  <c:v>130.89626170974222</c:v>
                </c:pt>
                <c:pt idx="16">
                  <c:v>139.63609212916339</c:v>
                </c:pt>
                <c:pt idx="17">
                  <c:v>148.35205106064677</c:v>
                </c:pt>
                <c:pt idx="18">
                  <c:v>157.06921551749113</c:v>
                </c:pt>
                <c:pt idx="19">
                  <c:v>165.78637997526678</c:v>
                </c:pt>
                <c:pt idx="20">
                  <c:v>174.50354443211106</c:v>
                </c:pt>
                <c:pt idx="21">
                  <c:v>183.21950336359436</c:v>
                </c:pt>
                <c:pt idx="22">
                  <c:v>191.93666782043874</c:v>
                </c:pt>
                <c:pt idx="23">
                  <c:v>200.66307019349185</c:v>
                </c:pt>
                <c:pt idx="24">
                  <c:v>204.10714285714297</c:v>
                </c:pt>
                <c:pt idx="25">
                  <c:v>208.63263180339709</c:v>
                </c:pt>
                <c:pt idx="26">
                  <c:v>216.21022990997878</c:v>
                </c:pt>
                <c:pt idx="27">
                  <c:v>224.92842633929109</c:v>
                </c:pt>
                <c:pt idx="28">
                  <c:v>233.64460686687377</c:v>
                </c:pt>
                <c:pt idx="29">
                  <c:v>242.35388255957514</c:v>
                </c:pt>
                <c:pt idx="30">
                  <c:v>251.06279382109642</c:v>
                </c:pt>
                <c:pt idx="31">
                  <c:v>259.77290963474672</c:v>
                </c:pt>
                <c:pt idx="32">
                  <c:v>268.48182089626789</c:v>
                </c:pt>
                <c:pt idx="33">
                  <c:v>277.19193670991802</c:v>
                </c:pt>
                <c:pt idx="34">
                  <c:v>285.90205252356833</c:v>
                </c:pt>
                <c:pt idx="35">
                  <c:v>294.61216833814979</c:v>
                </c:pt>
                <c:pt idx="36">
                  <c:v>303.32107959967101</c:v>
                </c:pt>
                <c:pt idx="37">
                  <c:v>312.03119541332126</c:v>
                </c:pt>
                <c:pt idx="38">
                  <c:v>320.72795597929496</c:v>
                </c:pt>
                <c:pt idx="39">
                  <c:v>329.41819696221484</c:v>
                </c:pt>
                <c:pt idx="40">
                  <c:v>338.10843794420356</c:v>
                </c:pt>
                <c:pt idx="41">
                  <c:v>341.16321641299868</c:v>
                </c:pt>
                <c:pt idx="42">
                  <c:v>341.1900159446522</c:v>
                </c:pt>
                <c:pt idx="43">
                  <c:v>341.2182259792462</c:v>
                </c:pt>
                <c:pt idx="44">
                  <c:v>341.2450255118311</c:v>
                </c:pt>
                <c:pt idx="45">
                  <c:v>341.27323554549361</c:v>
                </c:pt>
                <c:pt idx="46">
                  <c:v>341.30144557915634</c:v>
                </c:pt>
                <c:pt idx="47">
                  <c:v>341.32965561281895</c:v>
                </c:pt>
                <c:pt idx="48">
                  <c:v>343.04482568148535</c:v>
                </c:pt>
                <c:pt idx="49">
                  <c:v>343.69224596116692</c:v>
                </c:pt>
                <c:pt idx="50">
                  <c:v>344.40727148158464</c:v>
                </c:pt>
                <c:pt idx="51">
                  <c:v>345.16518755862484</c:v>
                </c:pt>
                <c:pt idx="52">
                  <c:v>346.41940947622055</c:v>
                </c:pt>
                <c:pt idx="53">
                  <c:v>346.5378338634037</c:v>
                </c:pt>
                <c:pt idx="54">
                  <c:v>346.69286215212202</c:v>
                </c:pt>
                <c:pt idx="55">
                  <c:v>346.77898897929111</c:v>
                </c:pt>
                <c:pt idx="56">
                  <c:v>346.92863434087474</c:v>
                </c:pt>
                <c:pt idx="57">
                  <c:v>347.06751384912059</c:v>
                </c:pt>
                <c:pt idx="58">
                  <c:v>347.20854652812699</c:v>
                </c:pt>
                <c:pt idx="59">
                  <c:v>347.71454163687309</c:v>
                </c:pt>
                <c:pt idx="60">
                  <c:v>348.3712586928159</c:v>
                </c:pt>
                <c:pt idx="61">
                  <c:v>348.959074286744</c:v>
                </c:pt>
                <c:pt idx="62">
                  <c:v>349.37894256832072</c:v>
                </c:pt>
                <c:pt idx="63">
                  <c:v>349.79019816685462</c:v>
                </c:pt>
                <c:pt idx="64">
                  <c:v>350.53731936775142</c:v>
                </c:pt>
                <c:pt idx="65">
                  <c:v>351.25671199522907</c:v>
                </c:pt>
                <c:pt idx="66">
                  <c:v>351.62186744436627</c:v>
                </c:pt>
                <c:pt idx="67">
                  <c:v>351.78685462381696</c:v>
                </c:pt>
                <c:pt idx="68">
                  <c:v>352.25512706022704</c:v>
                </c:pt>
                <c:pt idx="69">
                  <c:v>352.60936423856771</c:v>
                </c:pt>
                <c:pt idx="70">
                  <c:v>352.98907737992704</c:v>
                </c:pt>
                <c:pt idx="71">
                  <c:v>353.39790590666229</c:v>
                </c:pt>
                <c:pt idx="72">
                  <c:v>353.65509180352097</c:v>
                </c:pt>
                <c:pt idx="73">
                  <c:v>354.0554283419624</c:v>
                </c:pt>
                <c:pt idx="74">
                  <c:v>354.42907577846199</c:v>
                </c:pt>
                <c:pt idx="75">
                  <c:v>354.78695238102222</c:v>
                </c:pt>
                <c:pt idx="76">
                  <c:v>358.196907646954</c:v>
                </c:pt>
                <c:pt idx="77">
                  <c:v>366.85760816652333</c:v>
                </c:pt>
                <c:pt idx="78">
                  <c:v>375.51950656902045</c:v>
                </c:pt>
                <c:pt idx="79">
                  <c:v>384.18140497244895</c:v>
                </c:pt>
                <c:pt idx="80">
                  <c:v>392.84330337494617</c:v>
                </c:pt>
                <c:pt idx="81">
                  <c:v>401.50520177930599</c:v>
                </c:pt>
                <c:pt idx="82">
                  <c:v>409.14247817453003</c:v>
                </c:pt>
                <c:pt idx="83">
                  <c:v>409.48423611093318</c:v>
                </c:pt>
                <c:pt idx="84">
                  <c:v>409.79711309541011</c:v>
                </c:pt>
                <c:pt idx="85">
                  <c:v>410.23273412697012</c:v>
                </c:pt>
                <c:pt idx="86">
                  <c:v>410.52395039703697</c:v>
                </c:pt>
                <c:pt idx="87">
                  <c:v>410.88014880940318</c:v>
                </c:pt>
                <c:pt idx="88">
                  <c:v>411.282075396739</c:v>
                </c:pt>
                <c:pt idx="89">
                  <c:v>411.59615575429035</c:v>
                </c:pt>
                <c:pt idx="90">
                  <c:v>413.9401416778565</c:v>
                </c:pt>
                <c:pt idx="91">
                  <c:v>414.08000295329833</c:v>
                </c:pt>
              </c:numCache>
            </c:numRef>
          </c:xVal>
          <c:yVal>
            <c:numRef>
              <c:f>'Error count'!$K$335:$K$426</c:f>
              <c:numCache>
                <c:formatCode>0.00E+00</c:formatCode>
                <c:ptCount val="9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2.3283064365386973E-10</c:v>
                </c:pt>
                <c:pt idx="33">
                  <c:v>1.1641532182693486E-9</c:v>
                </c:pt>
                <c:pt idx="34">
                  <c:v>1.3969838619232192E-9</c:v>
                </c:pt>
                <c:pt idx="35">
                  <c:v>4.1909515857696541E-9</c:v>
                </c:pt>
                <c:pt idx="36">
                  <c:v>1.6530975699424754E-8</c:v>
                </c:pt>
                <c:pt idx="37">
                  <c:v>4.4237822294235249E-8</c:v>
                </c:pt>
                <c:pt idx="38">
                  <c:v>8.8475644588470538E-8</c:v>
                </c:pt>
                <c:pt idx="39">
                  <c:v>1.9161961972713478E-7</c:v>
                </c:pt>
                <c:pt idx="40">
                  <c:v>4.3562613427639034E-7</c:v>
                </c:pt>
                <c:pt idx="76">
                  <c:v>6.0163438320159923E-7</c:v>
                </c:pt>
                <c:pt idx="77">
                  <c:v>1.9108410924673085E-6</c:v>
                </c:pt>
                <c:pt idx="78">
                  <c:v>4.3858308345079422E-6</c:v>
                </c:pt>
                <c:pt idx="79">
                  <c:v>9.1828405857086249E-6</c:v>
                </c:pt>
                <c:pt idx="80">
                  <c:v>1.7938436940312389E-5</c:v>
                </c:pt>
                <c:pt idx="81">
                  <c:v>3.3806310966610922E-5</c:v>
                </c:pt>
              </c:numCache>
            </c:numRef>
          </c:yVal>
          <c:smooth val="0"/>
        </c:ser>
        <c:ser>
          <c:idx val="4"/>
          <c:order val="4"/>
          <c:tx>
            <c:v>DUT 4</c:v>
          </c:tx>
          <c:spPr>
            <a:ln>
              <a:solidFill>
                <a:schemeClr val="accent3"/>
              </a:solidFill>
              <a:prstDash val="sysDash"/>
            </a:ln>
          </c:spPr>
          <c:marker>
            <c:symbol val="none"/>
          </c:marker>
          <c:xVal>
            <c:numRef>
              <c:f>'Error count'!$E$428:$E$519</c:f>
              <c:numCache>
                <c:formatCode>0.00</c:formatCode>
                <c:ptCount val="92"/>
                <c:pt idx="0">
                  <c:v>7.4968000352382669</c:v>
                </c:pt>
                <c:pt idx="1">
                  <c:v>15.796411725692449</c:v>
                </c:pt>
                <c:pt idx="2">
                  <c:v>27.425030449405309</c:v>
                </c:pt>
                <c:pt idx="3">
                  <c:v>36.125697391107678</c:v>
                </c:pt>
                <c:pt idx="4">
                  <c:v>44.826364332810051</c:v>
                </c:pt>
                <c:pt idx="5">
                  <c:v>53.527031273581088</c:v>
                </c:pt>
                <c:pt idx="6">
                  <c:v>62.226494970731437</c:v>
                </c:pt>
                <c:pt idx="7">
                  <c:v>70.927161912433789</c:v>
                </c:pt>
                <c:pt idx="8">
                  <c:v>79.627828854136155</c:v>
                </c:pt>
                <c:pt idx="9">
                  <c:v>88.327292550355182</c:v>
                </c:pt>
                <c:pt idx="10">
                  <c:v>97.433789850678281</c:v>
                </c:pt>
                <c:pt idx="11">
                  <c:v>104.52898809593169</c:v>
                </c:pt>
                <c:pt idx="12">
                  <c:v>114.53950083535165</c:v>
                </c:pt>
                <c:pt idx="13">
                  <c:v>123.26023437455297</c:v>
                </c:pt>
                <c:pt idx="14">
                  <c:v>131.99715163931248</c:v>
                </c:pt>
                <c:pt idx="15">
                  <c:v>140.72588837798688</c:v>
                </c:pt>
                <c:pt idx="16">
                  <c:v>149.44184730853888</c:v>
                </c:pt>
                <c:pt idx="17">
                  <c:v>158.15901176631448</c:v>
                </c:pt>
                <c:pt idx="18">
                  <c:v>166.87617622315878</c:v>
                </c:pt>
                <c:pt idx="19">
                  <c:v>175.59213515371084</c:v>
                </c:pt>
                <c:pt idx="20">
                  <c:v>184.30929961148649</c:v>
                </c:pt>
                <c:pt idx="21">
                  <c:v>193.02646406926215</c:v>
                </c:pt>
                <c:pt idx="22">
                  <c:v>201.75412964448336</c:v>
                </c:pt>
                <c:pt idx="23">
                  <c:v>204.10714285714297</c:v>
                </c:pt>
                <c:pt idx="24">
                  <c:v>209.34656887827441</c:v>
                </c:pt>
                <c:pt idx="25">
                  <c:v>217.30368427559731</c:v>
                </c:pt>
                <c:pt idx="26">
                  <c:v>226.00797991082075</c:v>
                </c:pt>
                <c:pt idx="27">
                  <c:v>234.7326854933053</c:v>
                </c:pt>
                <c:pt idx="28">
                  <c:v>243.44159305281937</c:v>
                </c:pt>
                <c:pt idx="29">
                  <c:v>252.15170886646959</c:v>
                </c:pt>
                <c:pt idx="30">
                  <c:v>260.86182468011975</c:v>
                </c:pt>
                <c:pt idx="31">
                  <c:v>269.57073594257218</c:v>
                </c:pt>
                <c:pt idx="32">
                  <c:v>278.28085175622249</c:v>
                </c:pt>
                <c:pt idx="33">
                  <c:v>286.99096756987268</c:v>
                </c:pt>
                <c:pt idx="34">
                  <c:v>295.70108338352298</c:v>
                </c:pt>
                <c:pt idx="35">
                  <c:v>304.40999464597553</c:v>
                </c:pt>
                <c:pt idx="36">
                  <c:v>313.12011045962561</c:v>
                </c:pt>
                <c:pt idx="37">
                  <c:v>321.81438632775104</c:v>
                </c:pt>
                <c:pt idx="38">
                  <c:v>330.50462731067091</c:v>
                </c:pt>
                <c:pt idx="39">
                  <c:v>339.22095557115961</c:v>
                </c:pt>
                <c:pt idx="40">
                  <c:v>341.35927614942204</c:v>
                </c:pt>
                <c:pt idx="41">
                  <c:v>341.3860756810754</c:v>
                </c:pt>
                <c:pt idx="42">
                  <c:v>341.41428571566939</c:v>
                </c:pt>
                <c:pt idx="43">
                  <c:v>341.4439062513411</c:v>
                </c:pt>
                <c:pt idx="44">
                  <c:v>341.47070578299457</c:v>
                </c:pt>
                <c:pt idx="45">
                  <c:v>341.50032631866634</c:v>
                </c:pt>
                <c:pt idx="46">
                  <c:v>341.52712585125113</c:v>
                </c:pt>
                <c:pt idx="47">
                  <c:v>343.05893069785088</c:v>
                </c:pt>
                <c:pt idx="48">
                  <c:v>343.70494047738612</c:v>
                </c:pt>
                <c:pt idx="49">
                  <c:v>344.41480757854879</c:v>
                </c:pt>
                <c:pt idx="50">
                  <c:v>345.17380024120206</c:v>
                </c:pt>
                <c:pt idx="51">
                  <c:v>346.42909874487663</c:v>
                </c:pt>
                <c:pt idx="52">
                  <c:v>346.54644654598081</c:v>
                </c:pt>
                <c:pt idx="53">
                  <c:v>346.70147483516484</c:v>
                </c:pt>
                <c:pt idx="54">
                  <c:v>346.78652507625515</c:v>
                </c:pt>
                <c:pt idx="55">
                  <c:v>346.93724702345207</c:v>
                </c:pt>
                <c:pt idx="56">
                  <c:v>347.0761265316977</c:v>
                </c:pt>
                <c:pt idx="57">
                  <c:v>347.2182357963174</c:v>
                </c:pt>
                <c:pt idx="58">
                  <c:v>347.72315431991586</c:v>
                </c:pt>
                <c:pt idx="59">
                  <c:v>348.37987137539318</c:v>
                </c:pt>
                <c:pt idx="60">
                  <c:v>348.96661038370809</c:v>
                </c:pt>
                <c:pt idx="61">
                  <c:v>349.38970842119301</c:v>
                </c:pt>
                <c:pt idx="62">
                  <c:v>349.7988108494319</c:v>
                </c:pt>
                <c:pt idx="63">
                  <c:v>350.54823763668531</c:v>
                </c:pt>
                <c:pt idx="64">
                  <c:v>351.26763026509428</c:v>
                </c:pt>
                <c:pt idx="65">
                  <c:v>351.63035943172866</c:v>
                </c:pt>
                <c:pt idx="66">
                  <c:v>351.79655975196499</c:v>
                </c:pt>
                <c:pt idx="67">
                  <c:v>352.26483218837535</c:v>
                </c:pt>
                <c:pt idx="68">
                  <c:v>352.62149565014982</c:v>
                </c:pt>
                <c:pt idx="69">
                  <c:v>352.99756936728943</c:v>
                </c:pt>
                <c:pt idx="70">
                  <c:v>353.40639789309353</c:v>
                </c:pt>
                <c:pt idx="71">
                  <c:v>353.66601007338619</c:v>
                </c:pt>
                <c:pt idx="72">
                  <c:v>354.06513347011054</c:v>
                </c:pt>
                <c:pt idx="73">
                  <c:v>354.43756776489312</c:v>
                </c:pt>
                <c:pt idx="74">
                  <c:v>354.79544436745346</c:v>
                </c:pt>
                <c:pt idx="75">
                  <c:v>359.27859679888923</c:v>
                </c:pt>
                <c:pt idx="76">
                  <c:v>367.94049520231783</c:v>
                </c:pt>
                <c:pt idx="77">
                  <c:v>376.60239360574644</c:v>
                </c:pt>
                <c:pt idx="78">
                  <c:v>385.2642920082435</c:v>
                </c:pt>
                <c:pt idx="79">
                  <c:v>393.92619041167183</c:v>
                </c:pt>
                <c:pt idx="80">
                  <c:v>402.58808881416917</c:v>
                </c:pt>
                <c:pt idx="81">
                  <c:v>409.15571527834976</c:v>
                </c:pt>
                <c:pt idx="82">
                  <c:v>409.49626984167833</c:v>
                </c:pt>
                <c:pt idx="83">
                  <c:v>409.80553670600051</c:v>
                </c:pt>
                <c:pt idx="84">
                  <c:v>410.24236111156648</c:v>
                </c:pt>
                <c:pt idx="85">
                  <c:v>410.5335773807019</c:v>
                </c:pt>
                <c:pt idx="86">
                  <c:v>410.88857242092485</c:v>
                </c:pt>
                <c:pt idx="87">
                  <c:v>411.29049900826061</c:v>
                </c:pt>
                <c:pt idx="88">
                  <c:v>411.60578273888677</c:v>
                </c:pt>
                <c:pt idx="89">
                  <c:v>413.94611865561444</c:v>
                </c:pt>
                <c:pt idx="90">
                  <c:v>414.08717532642186</c:v>
                </c:pt>
                <c:pt idx="91">
                  <c:v>421.59186836052686</c:v>
                </c:pt>
              </c:numCache>
            </c:numRef>
          </c:xVal>
          <c:yVal>
            <c:numRef>
              <c:f>'Error count'!$K$428:$K$519</c:f>
              <c:numCache>
                <c:formatCode>0.00E+00</c:formatCode>
                <c:ptCount val="9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4.6566128730773946E-10</c:v>
                </c:pt>
                <c:pt idx="36">
                  <c:v>1.3969838619232192E-9</c:v>
                </c:pt>
                <c:pt idx="37">
                  <c:v>1.8626451492309583E-9</c:v>
                </c:pt>
                <c:pt idx="38">
                  <c:v>4.4237822294235254E-9</c:v>
                </c:pt>
                <c:pt idx="39">
                  <c:v>1.0710209608078008E-8</c:v>
                </c:pt>
                <c:pt idx="75">
                  <c:v>1.5599653124809268E-8</c:v>
                </c:pt>
                <c:pt idx="76">
                  <c:v>4.6566128730773939E-8</c:v>
                </c:pt>
                <c:pt idx="77">
                  <c:v>1.1548399925231938E-7</c:v>
                </c:pt>
                <c:pt idx="78">
                  <c:v>2.7543865144252793E-7</c:v>
                </c:pt>
                <c:pt idx="79">
                  <c:v>5.7509168982505809E-7</c:v>
                </c:pt>
                <c:pt idx="80">
                  <c:v>1.1725351214408883E-6</c:v>
                </c:pt>
              </c:numCache>
            </c:numRef>
          </c:yVal>
          <c:smooth val="0"/>
        </c:ser>
        <c:ser>
          <c:idx val="5"/>
          <c:order val="5"/>
          <c:tx>
            <c:v>DUT 5</c:v>
          </c:tx>
          <c:spPr>
            <a:ln>
              <a:solidFill>
                <a:schemeClr val="accent3"/>
              </a:solidFill>
            </a:ln>
          </c:spPr>
          <c:marker>
            <c:symbol val="none"/>
          </c:marker>
          <c:xVal>
            <c:numRef>
              <c:f>'Error count'!$E$521:$E$616</c:f>
              <c:numCache>
                <c:formatCode>0.00</c:formatCode>
                <c:ptCount val="96"/>
                <c:pt idx="0">
                  <c:v>8.5790592553094065</c:v>
                </c:pt>
                <c:pt idx="1">
                  <c:v>16.938595014624294</c:v>
                </c:pt>
                <c:pt idx="2">
                  <c:v>28.512764221988618</c:v>
                </c:pt>
                <c:pt idx="3">
                  <c:v>37.2134311646223</c:v>
                </c:pt>
                <c:pt idx="4">
                  <c:v>45.914098106324666</c:v>
                </c:pt>
                <c:pt idx="5">
                  <c:v>54.613561801612363</c:v>
                </c:pt>
                <c:pt idx="6">
                  <c:v>63.314228743314736</c:v>
                </c:pt>
                <c:pt idx="7">
                  <c:v>72.01489568594846</c:v>
                </c:pt>
                <c:pt idx="8">
                  <c:v>80.715562627650783</c:v>
                </c:pt>
                <c:pt idx="9">
                  <c:v>89.41502632386981</c:v>
                </c:pt>
                <c:pt idx="10">
                  <c:v>98.238652643281952</c:v>
                </c:pt>
                <c:pt idx="11">
                  <c:v>105.86847742460667</c:v>
                </c:pt>
                <c:pt idx="12">
                  <c:v>115.61946741864085</c:v>
                </c:pt>
                <c:pt idx="13">
                  <c:v>124.35189508926123</c:v>
                </c:pt>
                <c:pt idx="14">
                  <c:v>133.09804156888276</c:v>
                </c:pt>
                <c:pt idx="15">
                  <c:v>141.81447909865528</c:v>
                </c:pt>
                <c:pt idx="16">
                  <c:v>150.53164355643096</c:v>
                </c:pt>
                <c:pt idx="17">
                  <c:v>159.24880801420659</c:v>
                </c:pt>
                <c:pt idx="18">
                  <c:v>167.96597247105092</c:v>
                </c:pt>
                <c:pt idx="19">
                  <c:v>176.68193140160295</c:v>
                </c:pt>
                <c:pt idx="20">
                  <c:v>185.39909585937858</c:v>
                </c:pt>
                <c:pt idx="21">
                  <c:v>194.11626031715423</c:v>
                </c:pt>
                <c:pt idx="22">
                  <c:v>202.84382575750351</c:v>
                </c:pt>
                <c:pt idx="23">
                  <c:v>204.10714285714297</c:v>
                </c:pt>
                <c:pt idx="24">
                  <c:v>210.06050595268607</c:v>
                </c:pt>
                <c:pt idx="25">
                  <c:v>218.39592906739566</c:v>
                </c:pt>
                <c:pt idx="26">
                  <c:v>227.08753348235041</c:v>
                </c:pt>
                <c:pt idx="27">
                  <c:v>235.82159683667126</c:v>
                </c:pt>
                <c:pt idx="28">
                  <c:v>244.53050809912381</c:v>
                </c:pt>
                <c:pt idx="29">
                  <c:v>253.24062391277403</c:v>
                </c:pt>
                <c:pt idx="30">
                  <c:v>261.95073972642416</c:v>
                </c:pt>
                <c:pt idx="31">
                  <c:v>270.65965098794555</c:v>
                </c:pt>
                <c:pt idx="32">
                  <c:v>279.36976680159574</c:v>
                </c:pt>
                <c:pt idx="33">
                  <c:v>288.07867806311697</c:v>
                </c:pt>
                <c:pt idx="34">
                  <c:v>296.78999842982739</c:v>
                </c:pt>
                <c:pt idx="35">
                  <c:v>305.49890969134867</c:v>
                </c:pt>
                <c:pt idx="36">
                  <c:v>314.20902550499886</c:v>
                </c:pt>
                <c:pt idx="37">
                  <c:v>322.89961487241089</c:v>
                </c:pt>
                <c:pt idx="38">
                  <c:v>331.58985585533082</c:v>
                </c:pt>
                <c:pt idx="39">
                  <c:v>340.49604910798359</c:v>
                </c:pt>
                <c:pt idx="40">
                  <c:v>341.66958652343612</c:v>
                </c:pt>
                <c:pt idx="41">
                  <c:v>341.69779655709863</c:v>
                </c:pt>
                <c:pt idx="42">
                  <c:v>341.72459608968342</c:v>
                </c:pt>
                <c:pt idx="43">
                  <c:v>341.75421662535524</c:v>
                </c:pt>
                <c:pt idx="44">
                  <c:v>341.78101615700859</c:v>
                </c:pt>
                <c:pt idx="45">
                  <c:v>341.8106366936118</c:v>
                </c:pt>
                <c:pt idx="46">
                  <c:v>341.83743622526526</c:v>
                </c:pt>
                <c:pt idx="47">
                  <c:v>343.07444621622562</c:v>
                </c:pt>
                <c:pt idx="48">
                  <c:v>343.72186649776995</c:v>
                </c:pt>
                <c:pt idx="49">
                  <c:v>344.4244968467392</c:v>
                </c:pt>
                <c:pt idx="50">
                  <c:v>345.18564268015336</c:v>
                </c:pt>
                <c:pt idx="51">
                  <c:v>345.48816316016013</c:v>
                </c:pt>
                <c:pt idx="52">
                  <c:v>345.49246950121591</c:v>
                </c:pt>
                <c:pt idx="53">
                  <c:v>345.4956992571241</c:v>
                </c:pt>
                <c:pt idx="54">
                  <c:v>345.49892901303241</c:v>
                </c:pt>
                <c:pt idx="55">
                  <c:v>345.50323535408825</c:v>
                </c:pt>
                <c:pt idx="56">
                  <c:v>346.43771142745385</c:v>
                </c:pt>
                <c:pt idx="57">
                  <c:v>346.55505922855809</c:v>
                </c:pt>
                <c:pt idx="58">
                  <c:v>346.71008751774207</c:v>
                </c:pt>
                <c:pt idx="59">
                  <c:v>346.79513775883225</c:v>
                </c:pt>
                <c:pt idx="60">
                  <c:v>346.94478312134754</c:v>
                </c:pt>
                <c:pt idx="61">
                  <c:v>347.08366262959322</c:v>
                </c:pt>
                <c:pt idx="62">
                  <c:v>347.23115482088167</c:v>
                </c:pt>
                <c:pt idx="63">
                  <c:v>347.73176700249309</c:v>
                </c:pt>
                <c:pt idx="64">
                  <c:v>348.38956064358359</c:v>
                </c:pt>
                <c:pt idx="65">
                  <c:v>348.9752230662852</c:v>
                </c:pt>
                <c:pt idx="66">
                  <c:v>349.39939768938348</c:v>
                </c:pt>
                <c:pt idx="67">
                  <c:v>349.80957670276985</c:v>
                </c:pt>
                <c:pt idx="68">
                  <c:v>350.55915590561921</c:v>
                </c:pt>
                <c:pt idx="69">
                  <c:v>351.27733539324254</c:v>
                </c:pt>
                <c:pt idx="70">
                  <c:v>351.64006455987698</c:v>
                </c:pt>
                <c:pt idx="71">
                  <c:v>351.807478020899</c:v>
                </c:pt>
                <c:pt idx="72">
                  <c:v>352.27332417480648</c:v>
                </c:pt>
                <c:pt idx="73">
                  <c:v>352.63120077829797</c:v>
                </c:pt>
                <c:pt idx="74">
                  <c:v>353.00727449543774</c:v>
                </c:pt>
                <c:pt idx="75">
                  <c:v>353.41610302124161</c:v>
                </c:pt>
                <c:pt idx="76">
                  <c:v>353.67571520153427</c:v>
                </c:pt>
                <c:pt idx="77">
                  <c:v>354.07483859825879</c:v>
                </c:pt>
                <c:pt idx="78">
                  <c:v>354.44727289304143</c:v>
                </c:pt>
                <c:pt idx="79">
                  <c:v>354.80514949560165</c:v>
                </c:pt>
                <c:pt idx="80">
                  <c:v>360.36148383561527</c:v>
                </c:pt>
                <c:pt idx="81">
                  <c:v>369.02338223811233</c:v>
                </c:pt>
                <c:pt idx="82">
                  <c:v>377.68528064154088</c:v>
                </c:pt>
                <c:pt idx="83">
                  <c:v>386.34717904403806</c:v>
                </c:pt>
                <c:pt idx="84">
                  <c:v>395.00907744746655</c:v>
                </c:pt>
                <c:pt idx="85">
                  <c:v>403.66977796703571</c:v>
                </c:pt>
                <c:pt idx="86">
                  <c:v>409.16654563508928</c:v>
                </c:pt>
                <c:pt idx="87">
                  <c:v>409.5071001984179</c:v>
                </c:pt>
                <c:pt idx="88">
                  <c:v>409.81396031845367</c:v>
                </c:pt>
                <c:pt idx="89">
                  <c:v>410.2507847230882</c:v>
                </c:pt>
                <c:pt idx="90">
                  <c:v>410.54200099222362</c:v>
                </c:pt>
                <c:pt idx="91">
                  <c:v>410.89699603244662</c:v>
                </c:pt>
                <c:pt idx="92">
                  <c:v>411.3001259919256</c:v>
                </c:pt>
                <c:pt idx="93">
                  <c:v>411.6154097225517</c:v>
                </c:pt>
                <c:pt idx="94">
                  <c:v>413.95329102873802</c:v>
                </c:pt>
                <c:pt idx="95">
                  <c:v>414.09315230324864</c:v>
                </c:pt>
              </c:numCache>
            </c:numRef>
          </c:xVal>
          <c:yVal>
            <c:numRef>
              <c:f>'Error count'!$K$521:$K$616</c:f>
              <c:numCache>
                <c:formatCode>0.00E+00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2.3283064365386973E-10</c:v>
                </c:pt>
                <c:pt idx="31">
                  <c:v>4.6566128730773946E-10</c:v>
                </c:pt>
                <c:pt idx="32">
                  <c:v>1.6298145055770882E-9</c:v>
                </c:pt>
                <c:pt idx="33">
                  <c:v>4.1909515857696541E-9</c:v>
                </c:pt>
                <c:pt idx="34">
                  <c:v>1.2340024113655099E-8</c:v>
                </c:pt>
                <c:pt idx="35">
                  <c:v>3.5623088479042066E-8</c:v>
                </c:pt>
                <c:pt idx="36">
                  <c:v>9.8720192909240789E-8</c:v>
                </c:pt>
                <c:pt idx="37">
                  <c:v>2.4982728064060216E-7</c:v>
                </c:pt>
                <c:pt idx="38">
                  <c:v>6.1816535890102418E-7</c:v>
                </c:pt>
                <c:pt idx="39">
                  <c:v>1.377658918499947E-6</c:v>
                </c:pt>
                <c:pt idx="80">
                  <c:v>2.141110599040986E-6</c:v>
                </c:pt>
                <c:pt idx="81">
                  <c:v>5.8927107602357864E-6</c:v>
                </c:pt>
                <c:pt idx="82">
                  <c:v>1.2753531336784366E-5</c:v>
                </c:pt>
                <c:pt idx="83">
                  <c:v>2.6011839509010325E-5</c:v>
                </c:pt>
                <c:pt idx="84">
                  <c:v>4.9738446250557913E-5</c:v>
                </c:pt>
                <c:pt idx="85">
                  <c:v>9.1540161520242732E-5</c:v>
                </c:pt>
              </c:numCache>
            </c:numRef>
          </c:yVal>
          <c:smooth val="0"/>
        </c:ser>
        <c:ser>
          <c:idx val="6"/>
          <c:order val="6"/>
          <c:tx>
            <c:v>DUT 6</c:v>
          </c:tx>
          <c:spPr>
            <a:ln>
              <a:solidFill>
                <a:schemeClr val="accent6"/>
              </a:solidFill>
              <a:prstDash val="sysDash"/>
            </a:ln>
          </c:spPr>
          <c:marker>
            <c:symbol val="none"/>
          </c:marker>
          <c:xVal>
            <c:numRef>
              <c:f>'Error count'!$E$618:$E$709</c:f>
              <c:numCache>
                <c:formatCode>0.00</c:formatCode>
                <c:ptCount val="92"/>
                <c:pt idx="0">
                  <c:v>9.553571428571427</c:v>
                </c:pt>
                <c:pt idx="1">
                  <c:v>18.031643908470869</c:v>
                </c:pt>
                <c:pt idx="2">
                  <c:v>29.600497995503243</c:v>
                </c:pt>
                <c:pt idx="3">
                  <c:v>38.301164937205598</c:v>
                </c:pt>
                <c:pt idx="4">
                  <c:v>47.001831878907979</c:v>
                </c:pt>
                <c:pt idx="5">
                  <c:v>55.701295575127006</c:v>
                </c:pt>
                <c:pt idx="6">
                  <c:v>64.401962516829357</c:v>
                </c:pt>
                <c:pt idx="7">
                  <c:v>73.102629458531723</c:v>
                </c:pt>
                <c:pt idx="8">
                  <c:v>81.802093155682073</c:v>
                </c:pt>
                <c:pt idx="9">
                  <c:v>90.502760097384439</c:v>
                </c:pt>
                <c:pt idx="10">
                  <c:v>98.84349776757881</c:v>
                </c:pt>
                <c:pt idx="11">
                  <c:v>107.20945013128221</c:v>
                </c:pt>
                <c:pt idx="12">
                  <c:v>116.71079861186445</c:v>
                </c:pt>
                <c:pt idx="13">
                  <c:v>125.43757589347661</c:v>
                </c:pt>
                <c:pt idx="14">
                  <c:v>134.18831641692674</c:v>
                </c:pt>
                <c:pt idx="15">
                  <c:v>142.90427534654734</c:v>
                </c:pt>
                <c:pt idx="16">
                  <c:v>151.62143980432307</c:v>
                </c:pt>
                <c:pt idx="17">
                  <c:v>160.33860426116732</c:v>
                </c:pt>
                <c:pt idx="18">
                  <c:v>169.05456319265065</c:v>
                </c:pt>
                <c:pt idx="19">
                  <c:v>177.77172764949501</c:v>
                </c:pt>
                <c:pt idx="20">
                  <c:v>186.48889210727069</c:v>
                </c:pt>
                <c:pt idx="21">
                  <c:v>195.20605656411496</c:v>
                </c:pt>
                <c:pt idx="22">
                  <c:v>203.92735389620066</c:v>
                </c:pt>
                <c:pt idx="23">
                  <c:v>204.10714285714297</c:v>
                </c:pt>
                <c:pt idx="24">
                  <c:v>210.81095357239244</c:v>
                </c:pt>
                <c:pt idx="25">
                  <c:v>219.48902529943732</c:v>
                </c:pt>
                <c:pt idx="26">
                  <c:v>228.18072023801506</c:v>
                </c:pt>
                <c:pt idx="27">
                  <c:v>236.91051188297573</c:v>
                </c:pt>
                <c:pt idx="28">
                  <c:v>245.61942314449698</c:v>
                </c:pt>
                <c:pt idx="29">
                  <c:v>254.32953895814717</c:v>
                </c:pt>
                <c:pt idx="30">
                  <c:v>263.03845021966845</c:v>
                </c:pt>
                <c:pt idx="31">
                  <c:v>271.74856603331875</c:v>
                </c:pt>
                <c:pt idx="32">
                  <c:v>280.4574772957713</c:v>
                </c:pt>
                <c:pt idx="33">
                  <c:v>289.16759310942155</c:v>
                </c:pt>
                <c:pt idx="34">
                  <c:v>297.87770892307162</c:v>
                </c:pt>
                <c:pt idx="35">
                  <c:v>306.58782473672187</c:v>
                </c:pt>
                <c:pt idx="36">
                  <c:v>315.2970060417428</c:v>
                </c:pt>
                <c:pt idx="37">
                  <c:v>323.9860452208668</c:v>
                </c:pt>
                <c:pt idx="38">
                  <c:v>332.67628620285541</c:v>
                </c:pt>
                <c:pt idx="39">
                  <c:v>341.8670567618683</c:v>
                </c:pt>
                <c:pt idx="40">
                  <c:v>341.89385629352182</c:v>
                </c:pt>
                <c:pt idx="41">
                  <c:v>341.92206632718438</c:v>
                </c:pt>
                <c:pt idx="42">
                  <c:v>341.95027636177832</c:v>
                </c:pt>
                <c:pt idx="43">
                  <c:v>341.97848639544105</c:v>
                </c:pt>
                <c:pt idx="44">
                  <c:v>342.00669643003494</c:v>
                </c:pt>
                <c:pt idx="45">
                  <c:v>342.0349064636975</c:v>
                </c:pt>
                <c:pt idx="46">
                  <c:v>343.08573023043573</c:v>
                </c:pt>
                <c:pt idx="47">
                  <c:v>343.73597151506692</c:v>
                </c:pt>
                <c:pt idx="48">
                  <c:v>344.43310952931643</c:v>
                </c:pt>
                <c:pt idx="49">
                  <c:v>345.19317877758283</c:v>
                </c:pt>
                <c:pt idx="50">
                  <c:v>346.44847728032624</c:v>
                </c:pt>
                <c:pt idx="51">
                  <c:v>346.5625953264535</c:v>
                </c:pt>
                <c:pt idx="52">
                  <c:v>346.71762361470621</c:v>
                </c:pt>
                <c:pt idx="53">
                  <c:v>346.80267385672778</c:v>
                </c:pt>
                <c:pt idx="54">
                  <c:v>346.95339580392465</c:v>
                </c:pt>
                <c:pt idx="55">
                  <c:v>347.09227531217033</c:v>
                </c:pt>
                <c:pt idx="56">
                  <c:v>347.24084408860659</c:v>
                </c:pt>
                <c:pt idx="57">
                  <c:v>347.74037968507031</c:v>
                </c:pt>
                <c:pt idx="58">
                  <c:v>348.39709674054751</c:v>
                </c:pt>
                <c:pt idx="59">
                  <c:v>348.98275916418055</c:v>
                </c:pt>
                <c:pt idx="60">
                  <c:v>349.4080103724263</c:v>
                </c:pt>
                <c:pt idx="61">
                  <c:v>349.81818938534707</c:v>
                </c:pt>
                <c:pt idx="62">
                  <c:v>350.57007417548442</c:v>
                </c:pt>
                <c:pt idx="63">
                  <c:v>351.28825366217637</c:v>
                </c:pt>
                <c:pt idx="64">
                  <c:v>351.64976968802517</c:v>
                </c:pt>
                <c:pt idx="65">
                  <c:v>351.82082257233566</c:v>
                </c:pt>
                <c:pt idx="66">
                  <c:v>352.28181616216892</c:v>
                </c:pt>
                <c:pt idx="67">
                  <c:v>352.63969276472932</c:v>
                </c:pt>
                <c:pt idx="68">
                  <c:v>353.0181927653029</c:v>
                </c:pt>
                <c:pt idx="69">
                  <c:v>353.42580814938987</c:v>
                </c:pt>
                <c:pt idx="70">
                  <c:v>353.68663347046822</c:v>
                </c:pt>
                <c:pt idx="71">
                  <c:v>354.08333058562124</c:v>
                </c:pt>
                <c:pt idx="72">
                  <c:v>354.45576488133526</c:v>
                </c:pt>
                <c:pt idx="73">
                  <c:v>354.81485462374997</c:v>
                </c:pt>
                <c:pt idx="74">
                  <c:v>361.44437087047845</c:v>
                </c:pt>
                <c:pt idx="75">
                  <c:v>370.106269273907</c:v>
                </c:pt>
                <c:pt idx="76">
                  <c:v>378.76816767733544</c:v>
                </c:pt>
                <c:pt idx="77">
                  <c:v>387.43006608076399</c:v>
                </c:pt>
                <c:pt idx="78">
                  <c:v>396.09196448326111</c:v>
                </c:pt>
                <c:pt idx="79">
                  <c:v>404.7561835320667</c:v>
                </c:pt>
                <c:pt idx="80">
                  <c:v>408.96678571403027</c:v>
                </c:pt>
                <c:pt idx="81">
                  <c:v>409.17737599182874</c:v>
                </c:pt>
                <c:pt idx="82">
                  <c:v>409.51793055608869</c:v>
                </c:pt>
                <c:pt idx="83">
                  <c:v>409.82238392904401</c:v>
                </c:pt>
                <c:pt idx="84">
                  <c:v>410.26041170675308</c:v>
                </c:pt>
                <c:pt idx="85">
                  <c:v>410.55042460374545</c:v>
                </c:pt>
                <c:pt idx="86">
                  <c:v>410.90541964303696</c:v>
                </c:pt>
                <c:pt idx="87">
                  <c:v>411.30854960344732</c:v>
                </c:pt>
                <c:pt idx="88">
                  <c:v>411.62503670621663</c:v>
                </c:pt>
                <c:pt idx="89">
                  <c:v>413.95926800649619</c:v>
                </c:pt>
                <c:pt idx="90">
                  <c:v>414.09912928193802</c:v>
                </c:pt>
                <c:pt idx="91">
                  <c:v>421.53329398017365</c:v>
                </c:pt>
              </c:numCache>
            </c:numRef>
          </c:xVal>
          <c:yVal>
            <c:numRef>
              <c:f>'Error count'!$K$618:$K$709</c:f>
              <c:numCache>
                <c:formatCode>0.00E+00</c:formatCode>
                <c:ptCount val="9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74">
                  <c:v>0</c:v>
                </c:pt>
                <c:pt idx="75">
                  <c:v>2.3283064365386973E-10</c:v>
                </c:pt>
                <c:pt idx="76">
                  <c:v>2.3283064365386973E-10</c:v>
                </c:pt>
                <c:pt idx="77">
                  <c:v>1.1641532182693486E-9</c:v>
                </c:pt>
                <c:pt idx="78">
                  <c:v>3.4924596548080453E-9</c:v>
                </c:pt>
                <c:pt idx="79">
                  <c:v>6.7520886659622217E-9</c:v>
                </c:pt>
              </c:numCache>
            </c:numRef>
          </c:yVal>
          <c:smooth val="0"/>
        </c:ser>
        <c:ser>
          <c:idx val="7"/>
          <c:order val="7"/>
          <c:tx>
            <c:v>DUT 7</c:v>
          </c:tx>
          <c:spPr>
            <a:ln>
              <a:solidFill>
                <a:schemeClr val="accent6"/>
              </a:solidFill>
            </a:ln>
          </c:spPr>
          <c:marker>
            <c:symbol val="none"/>
          </c:marker>
          <c:xVal>
            <c:numRef>
              <c:f>'Error count'!$E$711:$E$804</c:f>
              <c:numCache>
                <c:formatCode>0.00</c:formatCode>
                <c:ptCount val="94"/>
                <c:pt idx="0">
                  <c:v>10.308333333581686</c:v>
                </c:pt>
                <c:pt idx="1">
                  <c:v>19.099921219050888</c:v>
                </c:pt>
                <c:pt idx="2">
                  <c:v>30.688231769017875</c:v>
                </c:pt>
                <c:pt idx="3">
                  <c:v>39.388898710720241</c:v>
                </c:pt>
                <c:pt idx="4">
                  <c:v>48.088362406939268</c:v>
                </c:pt>
                <c:pt idx="5">
                  <c:v>56.789029348641634</c:v>
                </c:pt>
                <c:pt idx="6">
                  <c:v>65.489696290344014</c:v>
                </c:pt>
                <c:pt idx="7">
                  <c:v>74.190363232046352</c:v>
                </c:pt>
                <c:pt idx="8">
                  <c:v>82.889826929196715</c:v>
                </c:pt>
                <c:pt idx="9">
                  <c:v>91.887378246523411</c:v>
                </c:pt>
                <c:pt idx="10">
                  <c:v>99.422622767742723</c:v>
                </c:pt>
                <c:pt idx="11">
                  <c:v>108.55042283795773</c:v>
                </c:pt>
                <c:pt idx="12">
                  <c:v>117.80268353316931</c:v>
                </c:pt>
                <c:pt idx="13">
                  <c:v>126.52318303659557</c:v>
                </c:pt>
                <c:pt idx="14">
                  <c:v>135.27690713759515</c:v>
                </c:pt>
                <c:pt idx="15">
                  <c:v>143.99407159443945</c:v>
                </c:pt>
                <c:pt idx="16">
                  <c:v>152.71123605221516</c:v>
                </c:pt>
                <c:pt idx="17">
                  <c:v>161.42840050999081</c:v>
                </c:pt>
                <c:pt idx="18">
                  <c:v>170.14435944054273</c:v>
                </c:pt>
                <c:pt idx="19">
                  <c:v>178.86152389831838</c:v>
                </c:pt>
                <c:pt idx="20">
                  <c:v>187.57868835516274</c:v>
                </c:pt>
                <c:pt idx="21">
                  <c:v>196.29585281293839</c:v>
                </c:pt>
                <c:pt idx="22">
                  <c:v>204.10714285714303</c:v>
                </c:pt>
                <c:pt idx="23">
                  <c:v>211.8836464295164</c:v>
                </c:pt>
                <c:pt idx="24">
                  <c:v>220.58203125186265</c:v>
                </c:pt>
                <c:pt idx="25">
                  <c:v>229.27664087340236</c:v>
                </c:pt>
                <c:pt idx="26">
                  <c:v>237.99822237621999</c:v>
                </c:pt>
                <c:pt idx="27">
                  <c:v>246.70833818987015</c:v>
                </c:pt>
                <c:pt idx="28">
                  <c:v>255.4184540044516</c:v>
                </c:pt>
                <c:pt idx="29">
                  <c:v>264.12736526597286</c:v>
                </c:pt>
                <c:pt idx="30">
                  <c:v>272.83748107962316</c:v>
                </c:pt>
                <c:pt idx="31">
                  <c:v>281.54639234114427</c:v>
                </c:pt>
                <c:pt idx="32">
                  <c:v>290.25650815479452</c:v>
                </c:pt>
                <c:pt idx="33">
                  <c:v>298.96662396844465</c:v>
                </c:pt>
                <c:pt idx="34">
                  <c:v>307.67673978209484</c:v>
                </c:pt>
                <c:pt idx="35">
                  <c:v>316.38223458640272</c:v>
                </c:pt>
                <c:pt idx="36">
                  <c:v>325.07247556932271</c:v>
                </c:pt>
                <c:pt idx="37">
                  <c:v>333.76271655131126</c:v>
                </c:pt>
                <c:pt idx="38">
                  <c:v>342.06311649736011</c:v>
                </c:pt>
                <c:pt idx="39">
                  <c:v>342.09132653195405</c:v>
                </c:pt>
                <c:pt idx="40">
                  <c:v>342.11953656561673</c:v>
                </c:pt>
                <c:pt idx="41">
                  <c:v>342.14774660021072</c:v>
                </c:pt>
                <c:pt idx="42">
                  <c:v>342.17595663387334</c:v>
                </c:pt>
                <c:pt idx="43">
                  <c:v>342.2041666675359</c:v>
                </c:pt>
                <c:pt idx="44">
                  <c:v>342.2323767011984</c:v>
                </c:pt>
                <c:pt idx="45">
                  <c:v>343.09842474572361</c:v>
                </c:pt>
                <c:pt idx="46">
                  <c:v>343.7472555283457</c:v>
                </c:pt>
                <c:pt idx="47">
                  <c:v>344.44172221235925</c:v>
                </c:pt>
                <c:pt idx="48">
                  <c:v>345.20071487501264</c:v>
                </c:pt>
                <c:pt idx="49">
                  <c:v>346.45708996336907</c:v>
                </c:pt>
                <c:pt idx="50">
                  <c:v>346.57228459417826</c:v>
                </c:pt>
                <c:pt idx="51">
                  <c:v>346.72731288289646</c:v>
                </c:pt>
                <c:pt idx="52">
                  <c:v>346.81128653930506</c:v>
                </c:pt>
                <c:pt idx="53">
                  <c:v>346.96200848650182</c:v>
                </c:pt>
                <c:pt idx="54">
                  <c:v>347.1019645798952</c:v>
                </c:pt>
                <c:pt idx="55">
                  <c:v>347.25160994241008</c:v>
                </c:pt>
                <c:pt idx="56">
                  <c:v>347.75437529431662</c:v>
                </c:pt>
                <c:pt idx="57">
                  <c:v>348.40678600873792</c:v>
                </c:pt>
                <c:pt idx="58">
                  <c:v>348.99137184675777</c:v>
                </c:pt>
                <c:pt idx="59">
                  <c:v>349.41877622529859</c:v>
                </c:pt>
                <c:pt idx="60">
                  <c:v>349.8289552386849</c:v>
                </c:pt>
                <c:pt idx="61">
                  <c:v>350.58099244441831</c:v>
                </c:pt>
                <c:pt idx="62">
                  <c:v>351.29795879032463</c:v>
                </c:pt>
                <c:pt idx="63">
                  <c:v>351.65947481617332</c:v>
                </c:pt>
                <c:pt idx="64">
                  <c:v>351.83416712377226</c:v>
                </c:pt>
                <c:pt idx="65">
                  <c:v>352.29394757281983</c:v>
                </c:pt>
                <c:pt idx="66">
                  <c:v>352.64818475209171</c:v>
                </c:pt>
                <c:pt idx="67">
                  <c:v>353.03032417502254</c:v>
                </c:pt>
                <c:pt idx="68">
                  <c:v>353.43672641925508</c:v>
                </c:pt>
                <c:pt idx="69">
                  <c:v>353.69876488111913</c:v>
                </c:pt>
                <c:pt idx="70">
                  <c:v>354.0930357137695</c:v>
                </c:pt>
                <c:pt idx="71">
                  <c:v>354.46789629105479</c:v>
                </c:pt>
                <c:pt idx="72">
                  <c:v>354.82577289361507</c:v>
                </c:pt>
                <c:pt idx="73">
                  <c:v>362.52725790627289</c:v>
                </c:pt>
                <c:pt idx="74">
                  <c:v>371.18915630970156</c:v>
                </c:pt>
                <c:pt idx="75">
                  <c:v>379.84985682927072</c:v>
                </c:pt>
                <c:pt idx="76">
                  <c:v>388.51175523176789</c:v>
                </c:pt>
                <c:pt idx="77">
                  <c:v>397.17365363519644</c:v>
                </c:pt>
                <c:pt idx="78">
                  <c:v>405.84403273835778</c:v>
                </c:pt>
                <c:pt idx="79">
                  <c:v>408.10517063550657</c:v>
                </c:pt>
                <c:pt idx="80">
                  <c:v>408.1147976191715</c:v>
                </c:pt>
                <c:pt idx="81">
                  <c:v>408.20144047681237</c:v>
                </c:pt>
                <c:pt idx="82">
                  <c:v>409.19061309564864</c:v>
                </c:pt>
                <c:pt idx="83">
                  <c:v>409.52635416667891</c:v>
                </c:pt>
                <c:pt idx="84">
                  <c:v>409.83080753963441</c:v>
                </c:pt>
                <c:pt idx="85">
                  <c:v>410.26763194426894</c:v>
                </c:pt>
                <c:pt idx="86">
                  <c:v>410.56005158741027</c:v>
                </c:pt>
                <c:pt idx="87">
                  <c:v>410.91263988148415</c:v>
                </c:pt>
                <c:pt idx="88">
                  <c:v>411.31817658804351</c:v>
                </c:pt>
                <c:pt idx="89">
                  <c:v>411.634663690813</c:v>
                </c:pt>
                <c:pt idx="90">
                  <c:v>411.83081349171698</c:v>
                </c:pt>
                <c:pt idx="91">
                  <c:v>413.36511408723885</c:v>
                </c:pt>
                <c:pt idx="92">
                  <c:v>413.9664403796196</c:v>
                </c:pt>
                <c:pt idx="93">
                  <c:v>414.10630165413022</c:v>
                </c:pt>
              </c:numCache>
            </c:numRef>
          </c:xVal>
          <c:yVal>
            <c:numRef>
              <c:f>'Error count'!$K$711:$K$804</c:f>
              <c:numCache>
                <c:formatCode>0.00E+00</c:formatCode>
                <c:ptCount val="9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2.3283064365386973E-10</c:v>
                </c:pt>
                <c:pt idx="26">
                  <c:v>2.3283064365386973E-10</c:v>
                </c:pt>
                <c:pt idx="27">
                  <c:v>4.6566128730773946E-10</c:v>
                </c:pt>
                <c:pt idx="28">
                  <c:v>4.6566128730773946E-10</c:v>
                </c:pt>
                <c:pt idx="29">
                  <c:v>1.3969838619232192E-9</c:v>
                </c:pt>
                <c:pt idx="30">
                  <c:v>6.9849193096160913E-9</c:v>
                </c:pt>
                <c:pt idx="31">
                  <c:v>2.3515895009040842E-8</c:v>
                </c:pt>
                <c:pt idx="32">
                  <c:v>7.0314854383468654E-8</c:v>
                </c:pt>
                <c:pt idx="33">
                  <c:v>1.9441358745098127E-7</c:v>
                </c:pt>
                <c:pt idx="34">
                  <c:v>5.1362439990043682E-7</c:v>
                </c:pt>
                <c:pt idx="35">
                  <c:v>1.2200325727462775E-6</c:v>
                </c:pt>
                <c:pt idx="36">
                  <c:v>2.7955975383520143E-6</c:v>
                </c:pt>
                <c:pt idx="37">
                  <c:v>6.3371844589710244E-6</c:v>
                </c:pt>
                <c:pt idx="73">
                  <c:v>2.3573637008666999E-5</c:v>
                </c:pt>
                <c:pt idx="74">
                  <c:v>5.5428128689527512E-5</c:v>
                </c:pt>
                <c:pt idx="75">
                  <c:v>1.1076731607317929E-4</c:v>
                </c:pt>
                <c:pt idx="76">
                  <c:v>2.0626746118068695E-4</c:v>
                </c:pt>
                <c:pt idx="77">
                  <c:v>3.4132204018533235E-4</c:v>
                </c:pt>
                <c:pt idx="78">
                  <c:v>0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3608832"/>
        <c:axId val="163615104"/>
      </c:scatterChart>
      <c:valAx>
        <c:axId val="163608832"/>
        <c:scaling>
          <c:orientation val="minMax"/>
          <c:max val="422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de-DE"/>
                  <a:t>Dose [krad]</a:t>
                </a:r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spPr>
          <a:ln w="25400"/>
        </c:spPr>
        <c:crossAx val="163615104"/>
        <c:crossesAt val="1.0000000000000012E-10"/>
        <c:crossBetween val="midCat"/>
      </c:valAx>
      <c:valAx>
        <c:axId val="163615104"/>
        <c:scaling>
          <c:logBase val="10"/>
          <c:orientation val="minMax"/>
          <c:max val="1.0000000000000004E-2"/>
          <c:min val="1.0000000000000012E-1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/>
                  <a:t>Error density</a:t>
                </a:r>
              </a:p>
            </c:rich>
          </c:tx>
          <c:layout/>
          <c:overlay val="0"/>
        </c:title>
        <c:numFmt formatCode="0E+0" sourceLinked="0"/>
        <c:majorTickMark val="out"/>
        <c:minorTickMark val="none"/>
        <c:tickLblPos val="nextTo"/>
        <c:spPr>
          <a:ln w="25400"/>
        </c:spPr>
        <c:crossAx val="163608832"/>
        <c:crosses val="autoZero"/>
        <c:crossBetween val="midCat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600"/>
      </a:pPr>
      <a:endParaRPr lang="de-DE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de-DE" dirty="0"/>
              <a:t>Samsung, 4 Gbit, </a:t>
            </a:r>
            <a:r>
              <a:rPr lang="de-DE" dirty="0" err="1" smtClean="0"/>
              <a:t>unbiased</a:t>
            </a:r>
            <a:r>
              <a:rPr lang="de-DE" dirty="0" smtClean="0"/>
              <a:t>, 422 krad</a:t>
            </a:r>
            <a:endParaRPr lang="de-DE" dirty="0"/>
          </a:p>
        </c:rich>
      </c:tx>
      <c:layout/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v>DUT 0</c:v>
          </c:tx>
          <c:spPr>
            <a:ln w="28575">
              <a:noFill/>
            </a:ln>
          </c:spPr>
          <c:marker>
            <c:symbol val="square"/>
            <c:size val="7"/>
            <c:spPr>
              <a:noFill/>
              <a:ln w="19050">
                <a:solidFill>
                  <a:schemeClr val="accent1"/>
                </a:solidFill>
              </a:ln>
            </c:spPr>
          </c:marker>
          <c:xVal>
            <c:numRef>
              <c:f>Analysis!$E$2:$E$14</c:f>
              <c:numCache>
                <c:formatCode>0.0</c:formatCode>
                <c:ptCount val="13"/>
                <c:pt idx="0">
                  <c:v>1.5</c:v>
                </c:pt>
                <c:pt idx="1">
                  <c:v>6</c:v>
                </c:pt>
                <c:pt idx="2">
                  <c:v>15.3</c:v>
                </c:pt>
                <c:pt idx="3">
                  <c:v>25.3</c:v>
                </c:pt>
                <c:pt idx="4">
                  <c:v>25.3</c:v>
                </c:pt>
                <c:pt idx="5">
                  <c:v>25.6</c:v>
                </c:pt>
                <c:pt idx="6">
                  <c:v>35.1</c:v>
                </c:pt>
                <c:pt idx="7">
                  <c:v>44.3</c:v>
                </c:pt>
                <c:pt idx="8">
                  <c:v>53.5</c:v>
                </c:pt>
                <c:pt idx="9">
                  <c:v>65</c:v>
                </c:pt>
                <c:pt idx="10">
                  <c:v>73.400000000000006</c:v>
                </c:pt>
                <c:pt idx="11">
                  <c:v>83.1</c:v>
                </c:pt>
                <c:pt idx="12">
                  <c:v>92.7</c:v>
                </c:pt>
              </c:numCache>
            </c:numRef>
          </c:xVal>
          <c:yVal>
            <c:numRef>
              <c:f>Analysis!$F$2:$F$14</c:f>
              <c:numCache>
                <c:formatCode>0.0E+00</c:formatCode>
                <c:ptCount val="13"/>
                <c:pt idx="0">
                  <c:v>60</c:v>
                </c:pt>
                <c:pt idx="1">
                  <c:v>84</c:v>
                </c:pt>
                <c:pt idx="2">
                  <c:v>180</c:v>
                </c:pt>
                <c:pt idx="3">
                  <c:v>250</c:v>
                </c:pt>
                <c:pt idx="4">
                  <c:v>370</c:v>
                </c:pt>
                <c:pt idx="5">
                  <c:v>350</c:v>
                </c:pt>
                <c:pt idx="6">
                  <c:v>480</c:v>
                </c:pt>
                <c:pt idx="7">
                  <c:v>920</c:v>
                </c:pt>
                <c:pt idx="8">
                  <c:v>1900</c:v>
                </c:pt>
                <c:pt idx="9">
                  <c:v>5400</c:v>
                </c:pt>
                <c:pt idx="10">
                  <c:v>15000</c:v>
                </c:pt>
                <c:pt idx="11">
                  <c:v>42000</c:v>
                </c:pt>
                <c:pt idx="12">
                  <c:v>95000</c:v>
                </c:pt>
              </c:numCache>
            </c:numRef>
          </c:yVal>
          <c:smooth val="0"/>
        </c:ser>
        <c:ser>
          <c:idx val="1"/>
          <c:order val="1"/>
          <c:tx>
            <c:v>DUT 1</c:v>
          </c:tx>
          <c:spPr>
            <a:ln w="28575">
              <a:noFill/>
            </a:ln>
          </c:spPr>
          <c:marker>
            <c:symbol val="square"/>
            <c:size val="7"/>
            <c:spPr>
              <a:solidFill>
                <a:schemeClr val="accent1"/>
              </a:solidFill>
              <a:ln w="19050">
                <a:solidFill>
                  <a:schemeClr val="accent1"/>
                </a:solidFill>
              </a:ln>
            </c:spPr>
          </c:marker>
          <c:xVal>
            <c:numRef>
              <c:f>Analysis!$E$15:$E$26</c:f>
              <c:numCache>
                <c:formatCode>0.0</c:formatCode>
                <c:ptCount val="12"/>
                <c:pt idx="0">
                  <c:v>1</c:v>
                </c:pt>
                <c:pt idx="1">
                  <c:v>5.8</c:v>
                </c:pt>
                <c:pt idx="2">
                  <c:v>15.3</c:v>
                </c:pt>
                <c:pt idx="3">
                  <c:v>25.3</c:v>
                </c:pt>
                <c:pt idx="4">
                  <c:v>25.4</c:v>
                </c:pt>
                <c:pt idx="5">
                  <c:v>25.8</c:v>
                </c:pt>
                <c:pt idx="6">
                  <c:v>35.4</c:v>
                </c:pt>
                <c:pt idx="7">
                  <c:v>44.6</c:v>
                </c:pt>
                <c:pt idx="8">
                  <c:v>53.8</c:v>
                </c:pt>
                <c:pt idx="9">
                  <c:v>65.099999999999994</c:v>
                </c:pt>
                <c:pt idx="10">
                  <c:v>73.5</c:v>
                </c:pt>
                <c:pt idx="11">
                  <c:v>83.1</c:v>
                </c:pt>
              </c:numCache>
            </c:numRef>
          </c:xVal>
          <c:yVal>
            <c:numRef>
              <c:f>Analysis!$F$15:$F$27</c:f>
              <c:numCache>
                <c:formatCode>0.0E+00</c:formatCode>
                <c:ptCount val="13"/>
                <c:pt idx="0">
                  <c:v>4</c:v>
                </c:pt>
                <c:pt idx="1">
                  <c:v>6</c:v>
                </c:pt>
                <c:pt idx="2">
                  <c:v>16</c:v>
                </c:pt>
                <c:pt idx="3">
                  <c:v>31</c:v>
                </c:pt>
                <c:pt idx="4">
                  <c:v>40</c:v>
                </c:pt>
                <c:pt idx="5">
                  <c:v>38</c:v>
                </c:pt>
                <c:pt idx="6">
                  <c:v>60</c:v>
                </c:pt>
                <c:pt idx="7">
                  <c:v>130</c:v>
                </c:pt>
                <c:pt idx="8">
                  <c:v>260</c:v>
                </c:pt>
                <c:pt idx="9">
                  <c:v>640</c:v>
                </c:pt>
                <c:pt idx="10">
                  <c:v>1400</c:v>
                </c:pt>
                <c:pt idx="11">
                  <c:v>3400</c:v>
                </c:pt>
                <c:pt idx="12">
                  <c:v>8800</c:v>
                </c:pt>
              </c:numCache>
            </c:numRef>
          </c:yVal>
          <c:smooth val="0"/>
        </c:ser>
        <c:ser>
          <c:idx val="2"/>
          <c:order val="2"/>
          <c:tx>
            <c:v>DUT 2</c:v>
          </c:tx>
          <c:spPr>
            <a:ln w="28575">
              <a:noFill/>
            </a:ln>
          </c:spPr>
          <c:marker>
            <c:symbol val="diamond"/>
            <c:size val="7"/>
            <c:spPr>
              <a:noFill/>
              <a:ln w="19050">
                <a:solidFill>
                  <a:schemeClr val="accent2"/>
                </a:solidFill>
              </a:ln>
            </c:spPr>
          </c:marker>
          <c:xVal>
            <c:numRef>
              <c:f>Analysis!$E$28:$E$40</c:f>
              <c:numCache>
                <c:formatCode>0.0</c:formatCode>
                <c:ptCount val="13"/>
                <c:pt idx="0">
                  <c:v>0.8</c:v>
                </c:pt>
                <c:pt idx="1">
                  <c:v>5.9</c:v>
                </c:pt>
                <c:pt idx="2">
                  <c:v>15.2</c:v>
                </c:pt>
                <c:pt idx="3">
                  <c:v>25.2</c:v>
                </c:pt>
                <c:pt idx="4">
                  <c:v>25.5</c:v>
                </c:pt>
                <c:pt idx="5">
                  <c:v>26.3</c:v>
                </c:pt>
                <c:pt idx="6">
                  <c:v>35.800000000000011</c:v>
                </c:pt>
                <c:pt idx="7">
                  <c:v>44.6</c:v>
                </c:pt>
                <c:pt idx="8">
                  <c:v>53.9</c:v>
                </c:pt>
                <c:pt idx="9">
                  <c:v>65.2</c:v>
                </c:pt>
                <c:pt idx="10">
                  <c:v>73.7</c:v>
                </c:pt>
                <c:pt idx="11">
                  <c:v>83.5</c:v>
                </c:pt>
                <c:pt idx="12">
                  <c:v>93.4</c:v>
                </c:pt>
              </c:numCache>
            </c:numRef>
          </c:xVal>
          <c:yVal>
            <c:numRef>
              <c:f>Analysis!$F$28:$F$40</c:f>
              <c:numCache>
                <c:formatCode>0.0E+00</c:formatCode>
                <c:ptCount val="13"/>
                <c:pt idx="0">
                  <c:v>110</c:v>
                </c:pt>
                <c:pt idx="1">
                  <c:v>170</c:v>
                </c:pt>
                <c:pt idx="2">
                  <c:v>340</c:v>
                </c:pt>
                <c:pt idx="3">
                  <c:v>450</c:v>
                </c:pt>
                <c:pt idx="4">
                  <c:v>720</c:v>
                </c:pt>
                <c:pt idx="5">
                  <c:v>770</c:v>
                </c:pt>
                <c:pt idx="6">
                  <c:v>1100</c:v>
                </c:pt>
                <c:pt idx="7">
                  <c:v>2300</c:v>
                </c:pt>
                <c:pt idx="8">
                  <c:v>5800</c:v>
                </c:pt>
                <c:pt idx="9">
                  <c:v>20000</c:v>
                </c:pt>
                <c:pt idx="10">
                  <c:v>52000</c:v>
                </c:pt>
                <c:pt idx="11">
                  <c:v>130000</c:v>
                </c:pt>
                <c:pt idx="12">
                  <c:v>260000</c:v>
                </c:pt>
              </c:numCache>
            </c:numRef>
          </c:yVal>
          <c:smooth val="0"/>
        </c:ser>
        <c:ser>
          <c:idx val="3"/>
          <c:order val="3"/>
          <c:tx>
            <c:v>DUT 3</c:v>
          </c:tx>
          <c:spPr>
            <a:ln w="28575">
              <a:noFill/>
            </a:ln>
          </c:spPr>
          <c:marker>
            <c:symbol val="diamond"/>
            <c:size val="7"/>
            <c:spPr>
              <a:solidFill>
                <a:schemeClr val="accent2"/>
              </a:solidFill>
              <a:ln w="19050">
                <a:solidFill>
                  <a:schemeClr val="accent2"/>
                </a:solidFill>
              </a:ln>
            </c:spPr>
          </c:marker>
          <c:xVal>
            <c:numRef>
              <c:f>Analysis!$E$41:$E$53</c:f>
              <c:numCache>
                <c:formatCode>0.0</c:formatCode>
                <c:ptCount val="13"/>
                <c:pt idx="0">
                  <c:v>0.60000000000000009</c:v>
                </c:pt>
                <c:pt idx="1">
                  <c:v>5.8</c:v>
                </c:pt>
                <c:pt idx="2">
                  <c:v>15.4</c:v>
                </c:pt>
                <c:pt idx="3">
                  <c:v>25.3</c:v>
                </c:pt>
                <c:pt idx="4">
                  <c:v>25.4</c:v>
                </c:pt>
                <c:pt idx="5">
                  <c:v>26.1</c:v>
                </c:pt>
                <c:pt idx="6">
                  <c:v>35.800000000000011</c:v>
                </c:pt>
                <c:pt idx="7">
                  <c:v>44.6</c:v>
                </c:pt>
                <c:pt idx="8">
                  <c:v>54.3</c:v>
                </c:pt>
                <c:pt idx="9">
                  <c:v>65.2</c:v>
                </c:pt>
                <c:pt idx="10">
                  <c:v>74.099999999999994</c:v>
                </c:pt>
                <c:pt idx="11">
                  <c:v>83.4</c:v>
                </c:pt>
                <c:pt idx="12">
                  <c:v>94</c:v>
                </c:pt>
              </c:numCache>
            </c:numRef>
          </c:xVal>
          <c:yVal>
            <c:numRef>
              <c:f>Analysis!$F$41:$F$53</c:f>
              <c:numCache>
                <c:formatCode>0.0E+00</c:formatCode>
                <c:ptCount val="13"/>
                <c:pt idx="0">
                  <c:v>18</c:v>
                </c:pt>
                <c:pt idx="1">
                  <c:v>36</c:v>
                </c:pt>
                <c:pt idx="2">
                  <c:v>68</c:v>
                </c:pt>
                <c:pt idx="3">
                  <c:v>86</c:v>
                </c:pt>
                <c:pt idx="4">
                  <c:v>130</c:v>
                </c:pt>
                <c:pt idx="5">
                  <c:v>150</c:v>
                </c:pt>
                <c:pt idx="6">
                  <c:v>190</c:v>
                </c:pt>
                <c:pt idx="7">
                  <c:v>410</c:v>
                </c:pt>
                <c:pt idx="8">
                  <c:v>860</c:v>
                </c:pt>
                <c:pt idx="9">
                  <c:v>2600</c:v>
                </c:pt>
                <c:pt idx="10">
                  <c:v>7100</c:v>
                </c:pt>
                <c:pt idx="11">
                  <c:v>20000</c:v>
                </c:pt>
                <c:pt idx="12">
                  <c:v>51000</c:v>
                </c:pt>
              </c:numCache>
            </c:numRef>
          </c:yVal>
          <c:smooth val="0"/>
        </c:ser>
        <c:ser>
          <c:idx val="4"/>
          <c:order val="4"/>
          <c:tx>
            <c:v>DUT 4</c:v>
          </c:tx>
          <c:spPr>
            <a:ln w="28575">
              <a:noFill/>
            </a:ln>
          </c:spPr>
          <c:marker>
            <c:symbol val="circle"/>
            <c:size val="7"/>
            <c:spPr>
              <a:noFill/>
              <a:ln w="19050">
                <a:solidFill>
                  <a:schemeClr val="accent3"/>
                </a:solidFill>
              </a:ln>
            </c:spPr>
          </c:marker>
          <c:xVal>
            <c:numRef>
              <c:f>Analysis!$E$54:$E$66</c:f>
              <c:numCache>
                <c:formatCode>0.0</c:formatCode>
                <c:ptCount val="13"/>
                <c:pt idx="0">
                  <c:v>0.8</c:v>
                </c:pt>
                <c:pt idx="1">
                  <c:v>5.5</c:v>
                </c:pt>
                <c:pt idx="2">
                  <c:v>14.7</c:v>
                </c:pt>
                <c:pt idx="3">
                  <c:v>25.3</c:v>
                </c:pt>
                <c:pt idx="4">
                  <c:v>25.5</c:v>
                </c:pt>
                <c:pt idx="5">
                  <c:v>25.7</c:v>
                </c:pt>
                <c:pt idx="6">
                  <c:v>35.4</c:v>
                </c:pt>
                <c:pt idx="7">
                  <c:v>44.7</c:v>
                </c:pt>
                <c:pt idx="8">
                  <c:v>54.6</c:v>
                </c:pt>
                <c:pt idx="9">
                  <c:v>65.400000000000006</c:v>
                </c:pt>
                <c:pt idx="10">
                  <c:v>74.5</c:v>
                </c:pt>
                <c:pt idx="11">
                  <c:v>83.5</c:v>
                </c:pt>
                <c:pt idx="12">
                  <c:v>94.6</c:v>
                </c:pt>
              </c:numCache>
            </c:numRef>
          </c:xVal>
          <c:yVal>
            <c:numRef>
              <c:f>Analysis!$F$54:$F$66</c:f>
              <c:numCache>
                <c:formatCode>0.0E+00</c:formatCode>
                <c:ptCount val="13"/>
                <c:pt idx="0">
                  <c:v>64</c:v>
                </c:pt>
                <c:pt idx="1">
                  <c:v>100</c:v>
                </c:pt>
                <c:pt idx="2">
                  <c:v>230</c:v>
                </c:pt>
                <c:pt idx="3">
                  <c:v>330</c:v>
                </c:pt>
                <c:pt idx="4">
                  <c:v>500</c:v>
                </c:pt>
                <c:pt idx="5">
                  <c:v>510</c:v>
                </c:pt>
                <c:pt idx="6">
                  <c:v>740</c:v>
                </c:pt>
                <c:pt idx="7">
                  <c:v>1600</c:v>
                </c:pt>
                <c:pt idx="8">
                  <c:v>4200</c:v>
                </c:pt>
                <c:pt idx="9">
                  <c:v>14000</c:v>
                </c:pt>
                <c:pt idx="10">
                  <c:v>42000</c:v>
                </c:pt>
                <c:pt idx="11">
                  <c:v>100000</c:v>
                </c:pt>
                <c:pt idx="12">
                  <c:v>220000</c:v>
                </c:pt>
              </c:numCache>
            </c:numRef>
          </c:yVal>
          <c:smooth val="0"/>
        </c:ser>
        <c:ser>
          <c:idx val="5"/>
          <c:order val="5"/>
          <c:tx>
            <c:v>DUT 5</c:v>
          </c:tx>
          <c:spPr>
            <a:ln w="28575">
              <a:noFill/>
            </a:ln>
          </c:spPr>
          <c:marker>
            <c:symbol val="circle"/>
            <c:size val="7"/>
            <c:spPr>
              <a:solidFill>
                <a:schemeClr val="accent3"/>
              </a:solidFill>
              <a:ln w="19050">
                <a:solidFill>
                  <a:schemeClr val="accent3"/>
                </a:solidFill>
              </a:ln>
            </c:spPr>
          </c:marker>
          <c:xVal>
            <c:numRef>
              <c:f>Analysis!$E$67:$E$79</c:f>
              <c:numCache>
                <c:formatCode>0.0</c:formatCode>
                <c:ptCount val="13"/>
                <c:pt idx="0">
                  <c:v>1.1000000000000001</c:v>
                </c:pt>
                <c:pt idx="1">
                  <c:v>5.9</c:v>
                </c:pt>
                <c:pt idx="2">
                  <c:v>15</c:v>
                </c:pt>
                <c:pt idx="3">
                  <c:v>25.2</c:v>
                </c:pt>
                <c:pt idx="4">
                  <c:v>25.4</c:v>
                </c:pt>
                <c:pt idx="5">
                  <c:v>25.5</c:v>
                </c:pt>
                <c:pt idx="6">
                  <c:v>34.800000000000011</c:v>
                </c:pt>
                <c:pt idx="7">
                  <c:v>44.8</c:v>
                </c:pt>
                <c:pt idx="8">
                  <c:v>54.7</c:v>
                </c:pt>
                <c:pt idx="9">
                  <c:v>64.8</c:v>
                </c:pt>
                <c:pt idx="10">
                  <c:v>74.8</c:v>
                </c:pt>
                <c:pt idx="11">
                  <c:v>83.5</c:v>
                </c:pt>
                <c:pt idx="12">
                  <c:v>94.7</c:v>
                </c:pt>
              </c:numCache>
            </c:numRef>
          </c:xVal>
          <c:yVal>
            <c:numRef>
              <c:f>Analysis!$F$67:$F$79</c:f>
              <c:numCache>
                <c:formatCode>0.0E+00</c:formatCode>
                <c:ptCount val="13"/>
                <c:pt idx="0">
                  <c:v>1</c:v>
                </c:pt>
                <c:pt idx="1">
                  <c:v>2</c:v>
                </c:pt>
                <c:pt idx="2">
                  <c:v>10</c:v>
                </c:pt>
                <c:pt idx="3">
                  <c:v>18</c:v>
                </c:pt>
                <c:pt idx="4">
                  <c:v>24</c:v>
                </c:pt>
                <c:pt idx="5">
                  <c:v>23</c:v>
                </c:pt>
                <c:pt idx="6">
                  <c:v>52</c:v>
                </c:pt>
                <c:pt idx="7">
                  <c:v>120</c:v>
                </c:pt>
                <c:pt idx="8">
                  <c:v>260</c:v>
                </c:pt>
                <c:pt idx="9">
                  <c:v>680</c:v>
                </c:pt>
                <c:pt idx="10">
                  <c:v>1600</c:v>
                </c:pt>
                <c:pt idx="11">
                  <c:v>4000</c:v>
                </c:pt>
                <c:pt idx="12">
                  <c:v>11000</c:v>
                </c:pt>
              </c:numCache>
            </c:numRef>
          </c:yVal>
          <c:smooth val="0"/>
        </c:ser>
        <c:ser>
          <c:idx val="6"/>
          <c:order val="6"/>
          <c:tx>
            <c:v>DUT 6</c:v>
          </c:tx>
          <c:spPr>
            <a:ln w="28575">
              <a:noFill/>
            </a:ln>
          </c:spPr>
          <c:marker>
            <c:symbol val="triangle"/>
            <c:size val="7"/>
            <c:spPr>
              <a:noFill/>
              <a:ln w="19050">
                <a:solidFill>
                  <a:schemeClr val="accent6"/>
                </a:solidFill>
              </a:ln>
            </c:spPr>
          </c:marker>
          <c:xVal>
            <c:numRef>
              <c:f>Analysis!$E$80:$E$92</c:f>
              <c:numCache>
                <c:formatCode>0.0</c:formatCode>
                <c:ptCount val="13"/>
                <c:pt idx="0">
                  <c:v>1.2</c:v>
                </c:pt>
                <c:pt idx="1">
                  <c:v>5.8</c:v>
                </c:pt>
                <c:pt idx="2">
                  <c:v>15.6</c:v>
                </c:pt>
                <c:pt idx="3">
                  <c:v>25.2</c:v>
                </c:pt>
                <c:pt idx="4">
                  <c:v>25.4</c:v>
                </c:pt>
                <c:pt idx="5">
                  <c:v>25.8</c:v>
                </c:pt>
                <c:pt idx="6">
                  <c:v>34.800000000000011</c:v>
                </c:pt>
                <c:pt idx="7">
                  <c:v>45</c:v>
                </c:pt>
                <c:pt idx="8">
                  <c:v>54.4</c:v>
                </c:pt>
                <c:pt idx="9">
                  <c:v>64.400000000000006</c:v>
                </c:pt>
                <c:pt idx="10">
                  <c:v>74.599999999999994</c:v>
                </c:pt>
                <c:pt idx="11">
                  <c:v>83.6</c:v>
                </c:pt>
                <c:pt idx="12">
                  <c:v>94.6</c:v>
                </c:pt>
              </c:numCache>
            </c:numRef>
          </c:xVal>
          <c:yVal>
            <c:numRef>
              <c:f>Analysis!$F$80:$F$92</c:f>
              <c:numCache>
                <c:formatCode>0.0E+00</c:formatCode>
                <c:ptCount val="13"/>
                <c:pt idx="0">
                  <c:v>100</c:v>
                </c:pt>
                <c:pt idx="1">
                  <c:v>140</c:v>
                </c:pt>
                <c:pt idx="2">
                  <c:v>290</c:v>
                </c:pt>
                <c:pt idx="3">
                  <c:v>410</c:v>
                </c:pt>
                <c:pt idx="4">
                  <c:v>630</c:v>
                </c:pt>
                <c:pt idx="5">
                  <c:v>640</c:v>
                </c:pt>
                <c:pt idx="6">
                  <c:v>860</c:v>
                </c:pt>
                <c:pt idx="7">
                  <c:v>2100</c:v>
                </c:pt>
                <c:pt idx="8">
                  <c:v>6100</c:v>
                </c:pt>
                <c:pt idx="9">
                  <c:v>18000</c:v>
                </c:pt>
                <c:pt idx="10">
                  <c:v>53000</c:v>
                </c:pt>
                <c:pt idx="11">
                  <c:v>130000</c:v>
                </c:pt>
                <c:pt idx="12">
                  <c:v>270000</c:v>
                </c:pt>
              </c:numCache>
            </c:numRef>
          </c:yVal>
          <c:smooth val="0"/>
        </c:ser>
        <c:ser>
          <c:idx val="7"/>
          <c:order val="7"/>
          <c:tx>
            <c:v>DUT 7</c:v>
          </c:tx>
          <c:spPr>
            <a:ln w="28575">
              <a:noFill/>
            </a:ln>
          </c:spPr>
          <c:marker>
            <c:symbol val="triangle"/>
            <c:size val="7"/>
            <c:spPr>
              <a:solidFill>
                <a:schemeClr val="accent6"/>
              </a:solidFill>
              <a:ln w="19050">
                <a:solidFill>
                  <a:schemeClr val="accent6"/>
                </a:solidFill>
              </a:ln>
            </c:spPr>
          </c:marker>
          <c:xVal>
            <c:numRef>
              <c:f>Analysis!$E$93:$E$105</c:f>
              <c:numCache>
                <c:formatCode>0.0</c:formatCode>
                <c:ptCount val="13"/>
                <c:pt idx="0">
                  <c:v>1</c:v>
                </c:pt>
                <c:pt idx="1">
                  <c:v>5.6</c:v>
                </c:pt>
                <c:pt idx="2">
                  <c:v>15.7</c:v>
                </c:pt>
                <c:pt idx="3">
                  <c:v>25.3</c:v>
                </c:pt>
                <c:pt idx="4">
                  <c:v>25.5</c:v>
                </c:pt>
                <c:pt idx="5">
                  <c:v>25.8</c:v>
                </c:pt>
                <c:pt idx="6">
                  <c:v>34.9</c:v>
                </c:pt>
                <c:pt idx="7">
                  <c:v>45.2</c:v>
                </c:pt>
                <c:pt idx="8">
                  <c:v>54.5</c:v>
                </c:pt>
                <c:pt idx="9">
                  <c:v>64.099999999999994</c:v>
                </c:pt>
                <c:pt idx="10">
                  <c:v>74.3</c:v>
                </c:pt>
                <c:pt idx="11">
                  <c:v>83.8</c:v>
                </c:pt>
                <c:pt idx="12">
                  <c:v>94.5</c:v>
                </c:pt>
              </c:numCache>
            </c:numRef>
          </c:xVal>
          <c:yVal>
            <c:numRef>
              <c:f>Analysis!$F$93:$F$105</c:f>
              <c:numCache>
                <c:formatCode>0.0E+00</c:formatCode>
                <c:ptCount val="13"/>
                <c:pt idx="0">
                  <c:v>93</c:v>
                </c:pt>
                <c:pt idx="1">
                  <c:v>140</c:v>
                </c:pt>
                <c:pt idx="2">
                  <c:v>260</c:v>
                </c:pt>
                <c:pt idx="3">
                  <c:v>380</c:v>
                </c:pt>
                <c:pt idx="4">
                  <c:v>530</c:v>
                </c:pt>
                <c:pt idx="5">
                  <c:v>540</c:v>
                </c:pt>
                <c:pt idx="6">
                  <c:v>780</c:v>
                </c:pt>
                <c:pt idx="7">
                  <c:v>1900</c:v>
                </c:pt>
                <c:pt idx="8">
                  <c:v>4800</c:v>
                </c:pt>
                <c:pt idx="9">
                  <c:v>15000</c:v>
                </c:pt>
                <c:pt idx="10">
                  <c:v>42000</c:v>
                </c:pt>
                <c:pt idx="11">
                  <c:v>100000</c:v>
                </c:pt>
                <c:pt idx="12">
                  <c:v>200000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3800576"/>
        <c:axId val="163815424"/>
      </c:scatterChart>
      <c:valAx>
        <c:axId val="16380057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de-DE"/>
                  <a:t>Temperature [°C]</a:t>
                </a:r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spPr>
          <a:ln w="25400"/>
        </c:spPr>
        <c:crossAx val="163815424"/>
        <c:crosses val="autoZero"/>
        <c:crossBetween val="midCat"/>
      </c:valAx>
      <c:valAx>
        <c:axId val="163815424"/>
        <c:scaling>
          <c:logBase val="10"/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/>
                  <a:t>Total bit errors</a:t>
                </a:r>
              </a:p>
            </c:rich>
          </c:tx>
          <c:layout/>
          <c:overlay val="0"/>
        </c:title>
        <c:numFmt formatCode="0E+0" sourceLinked="0"/>
        <c:majorTickMark val="out"/>
        <c:minorTickMark val="none"/>
        <c:tickLblPos val="nextTo"/>
        <c:spPr>
          <a:ln w="25400"/>
        </c:spPr>
        <c:crossAx val="163800576"/>
        <c:crosses val="autoZero"/>
        <c:crossBetween val="midCat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600"/>
      </a:pPr>
      <a:endParaRPr lang="de-DE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de-DE" dirty="0"/>
              <a:t>Samsung, 4 Gbit, </a:t>
            </a:r>
            <a:r>
              <a:rPr lang="de-DE" dirty="0" smtClean="0"/>
              <a:t>in-situ</a:t>
            </a:r>
            <a:r>
              <a:rPr lang="de-DE" baseline="0" dirty="0" smtClean="0"/>
              <a:t>, </a:t>
            </a:r>
            <a:r>
              <a:rPr lang="de-DE" dirty="0" smtClean="0"/>
              <a:t>422 krad</a:t>
            </a:r>
            <a:r>
              <a:rPr lang="de-DE" dirty="0"/>
              <a:t>, </a:t>
            </a:r>
            <a:r>
              <a:rPr lang="de-DE" dirty="0" err="1"/>
              <a:t>room</a:t>
            </a:r>
            <a:r>
              <a:rPr lang="de-DE" dirty="0"/>
              <a:t> </a:t>
            </a:r>
            <a:r>
              <a:rPr lang="de-DE" dirty="0" err="1"/>
              <a:t>temperature</a:t>
            </a:r>
            <a:endParaRPr lang="de-DE" dirty="0"/>
          </a:p>
        </c:rich>
      </c:tx>
      <c:layout/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Kurven!$O$12</c:f>
              <c:strCache>
                <c:ptCount val="1"/>
                <c:pt idx="0">
                  <c:v>DUT 0</c:v>
                </c:pt>
              </c:strCache>
            </c:strRef>
          </c:tx>
          <c:spPr>
            <a:ln>
              <a:solidFill>
                <a:schemeClr val="accent1"/>
              </a:solidFill>
              <a:prstDash val="sysDash"/>
            </a:ln>
          </c:spPr>
          <c:marker>
            <c:symbol val="square"/>
            <c:size val="7"/>
            <c:spPr>
              <a:noFill/>
              <a:ln>
                <a:solidFill>
                  <a:schemeClr val="accent1"/>
                </a:solidFill>
              </a:ln>
            </c:spPr>
          </c:marker>
          <c:xVal>
            <c:numRef>
              <c:f>Kurven!$N$13:$N$20</c:f>
              <c:numCache>
                <c:formatCode>General</c:formatCode>
                <c:ptCount val="8"/>
                <c:pt idx="0">
                  <c:v>0</c:v>
                </c:pt>
                <c:pt idx="1">
                  <c:v>96</c:v>
                </c:pt>
                <c:pt idx="2">
                  <c:v>114.99999999994181</c:v>
                </c:pt>
                <c:pt idx="3">
                  <c:v>150</c:v>
                </c:pt>
                <c:pt idx="4">
                  <c:v>234.99999999994176</c:v>
                </c:pt>
                <c:pt idx="5">
                  <c:v>316.99999999988353</c:v>
                </c:pt>
                <c:pt idx="6">
                  <c:v>408.99999999994179</c:v>
                </c:pt>
                <c:pt idx="7">
                  <c:v>477</c:v>
                </c:pt>
              </c:numCache>
            </c:numRef>
          </c:xVal>
          <c:yVal>
            <c:numRef>
              <c:f>Kurven!$O$13:$O$20</c:f>
              <c:numCache>
                <c:formatCode>0.0E+00</c:formatCode>
                <c:ptCount val="8"/>
                <c:pt idx="0">
                  <c:v>1</c:v>
                </c:pt>
                <c:pt idx="1">
                  <c:v>7.857142857142857E-2</c:v>
                </c:pt>
                <c:pt idx="2">
                  <c:v>7.1428571428571425E-2</c:v>
                </c:pt>
                <c:pt idx="3">
                  <c:v>6.8571428571428575E-2</c:v>
                </c:pt>
                <c:pt idx="4">
                  <c:v>6.5714285714285725E-2</c:v>
                </c:pt>
                <c:pt idx="5">
                  <c:v>6.0000000000000005E-2</c:v>
                </c:pt>
                <c:pt idx="6">
                  <c:v>4.4285714285714282E-2</c:v>
                </c:pt>
                <c:pt idx="7">
                  <c:v>4.4285714285714282E-2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Kurven!$P$12</c:f>
              <c:strCache>
                <c:ptCount val="1"/>
                <c:pt idx="0">
                  <c:v>DUT 1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marker>
            <c:symbol val="square"/>
            <c:size val="7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</c:spPr>
          </c:marker>
          <c:xVal>
            <c:numRef>
              <c:f>Kurven!$N$13:$N$20</c:f>
              <c:numCache>
                <c:formatCode>General</c:formatCode>
                <c:ptCount val="8"/>
                <c:pt idx="0">
                  <c:v>0</c:v>
                </c:pt>
                <c:pt idx="1">
                  <c:v>96</c:v>
                </c:pt>
                <c:pt idx="2">
                  <c:v>114.99999999994181</c:v>
                </c:pt>
                <c:pt idx="3">
                  <c:v>150</c:v>
                </c:pt>
                <c:pt idx="4">
                  <c:v>234.99999999994176</c:v>
                </c:pt>
                <c:pt idx="5">
                  <c:v>316.99999999988353</c:v>
                </c:pt>
                <c:pt idx="6">
                  <c:v>408.99999999994179</c:v>
                </c:pt>
                <c:pt idx="7">
                  <c:v>477</c:v>
                </c:pt>
              </c:numCache>
            </c:numRef>
          </c:xVal>
          <c:yVal>
            <c:numRef>
              <c:f>Kurven!$P$13:$P$20</c:f>
              <c:numCache>
                <c:formatCode>0.0E+00</c:formatCode>
                <c:ptCount val="8"/>
                <c:pt idx="0">
                  <c:v>1</c:v>
                </c:pt>
                <c:pt idx="1">
                  <c:v>0.16</c:v>
                </c:pt>
                <c:pt idx="2">
                  <c:v>0.13555555555555557</c:v>
                </c:pt>
                <c:pt idx="3">
                  <c:v>0.12222222222222225</c:v>
                </c:pt>
                <c:pt idx="4">
                  <c:v>0.12666666666666668</c:v>
                </c:pt>
                <c:pt idx="5">
                  <c:v>0.11555555555555556</c:v>
                </c:pt>
                <c:pt idx="6">
                  <c:v>8.6666666666666711E-2</c:v>
                </c:pt>
                <c:pt idx="7">
                  <c:v>8.6666666666666711E-2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Kurven!$Q$12</c:f>
              <c:strCache>
                <c:ptCount val="1"/>
                <c:pt idx="0">
                  <c:v>DUT 2</c:v>
                </c:pt>
              </c:strCache>
            </c:strRef>
          </c:tx>
          <c:spPr>
            <a:ln>
              <a:solidFill>
                <a:schemeClr val="accent2"/>
              </a:solidFill>
              <a:prstDash val="sysDash"/>
            </a:ln>
          </c:spPr>
          <c:marker>
            <c:symbol val="diamond"/>
            <c:size val="7"/>
            <c:spPr>
              <a:noFill/>
              <a:ln>
                <a:solidFill>
                  <a:schemeClr val="accent2"/>
                </a:solidFill>
              </a:ln>
            </c:spPr>
          </c:marker>
          <c:xVal>
            <c:numRef>
              <c:f>Kurven!$N$13:$N$20</c:f>
              <c:numCache>
                <c:formatCode>General</c:formatCode>
                <c:ptCount val="8"/>
                <c:pt idx="0">
                  <c:v>0</c:v>
                </c:pt>
                <c:pt idx="1">
                  <c:v>96</c:v>
                </c:pt>
                <c:pt idx="2">
                  <c:v>114.99999999994181</c:v>
                </c:pt>
                <c:pt idx="3">
                  <c:v>150</c:v>
                </c:pt>
                <c:pt idx="4">
                  <c:v>234.99999999994176</c:v>
                </c:pt>
                <c:pt idx="5">
                  <c:v>316.99999999988353</c:v>
                </c:pt>
                <c:pt idx="6">
                  <c:v>408.99999999994179</c:v>
                </c:pt>
                <c:pt idx="7">
                  <c:v>477</c:v>
                </c:pt>
              </c:numCache>
            </c:numRef>
          </c:xVal>
          <c:yVal>
            <c:numRef>
              <c:f>Kurven!$Q$13:$Q$20</c:f>
              <c:numCache>
                <c:formatCode>0.0E+00</c:formatCode>
                <c:ptCount val="8"/>
                <c:pt idx="0">
                  <c:v>1</c:v>
                </c:pt>
                <c:pt idx="1">
                  <c:v>0.13131313131313135</c:v>
                </c:pt>
                <c:pt idx="2">
                  <c:v>0.1111111111111111</c:v>
                </c:pt>
                <c:pt idx="3">
                  <c:v>9.2929292929292973E-2</c:v>
                </c:pt>
                <c:pt idx="4">
                  <c:v>9.2929292929292973E-2</c:v>
                </c:pt>
                <c:pt idx="5">
                  <c:v>7.8787878787878782E-2</c:v>
                </c:pt>
                <c:pt idx="6">
                  <c:v>6.1616161616161624E-2</c:v>
                </c:pt>
                <c:pt idx="7">
                  <c:v>6.1616161616161624E-2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Kurven!$R$12</c:f>
              <c:strCache>
                <c:ptCount val="1"/>
                <c:pt idx="0">
                  <c:v>DUT 3</c:v>
                </c:pt>
              </c:strCache>
            </c:strRef>
          </c:tx>
          <c:spPr>
            <a:ln>
              <a:solidFill>
                <a:schemeClr val="accent2"/>
              </a:solidFill>
            </a:ln>
          </c:spPr>
          <c:marker>
            <c:symbol val="diamond"/>
            <c:size val="7"/>
            <c:spPr>
              <a:solidFill>
                <a:schemeClr val="accent2"/>
              </a:solidFill>
              <a:ln>
                <a:solidFill>
                  <a:schemeClr val="accent2"/>
                </a:solidFill>
              </a:ln>
            </c:spPr>
          </c:marker>
          <c:xVal>
            <c:numRef>
              <c:f>Kurven!$N$13:$N$20</c:f>
              <c:numCache>
                <c:formatCode>General</c:formatCode>
                <c:ptCount val="8"/>
                <c:pt idx="0">
                  <c:v>0</c:v>
                </c:pt>
                <c:pt idx="1">
                  <c:v>96</c:v>
                </c:pt>
                <c:pt idx="2">
                  <c:v>114.99999999994181</c:v>
                </c:pt>
                <c:pt idx="3">
                  <c:v>150</c:v>
                </c:pt>
                <c:pt idx="4">
                  <c:v>234.99999999994176</c:v>
                </c:pt>
                <c:pt idx="5">
                  <c:v>316.99999999988353</c:v>
                </c:pt>
                <c:pt idx="6">
                  <c:v>408.99999999994179</c:v>
                </c:pt>
                <c:pt idx="7">
                  <c:v>477</c:v>
                </c:pt>
              </c:numCache>
            </c:numRef>
          </c:xVal>
          <c:yVal>
            <c:numRef>
              <c:f>Kurven!$R$13:$R$20</c:f>
              <c:numCache>
                <c:formatCode>0.0E+00</c:formatCode>
                <c:ptCount val="8"/>
                <c:pt idx="0">
                  <c:v>1</c:v>
                </c:pt>
                <c:pt idx="1">
                  <c:v>0.16923076923076921</c:v>
                </c:pt>
                <c:pt idx="2">
                  <c:v>0.12692307692307689</c:v>
                </c:pt>
                <c:pt idx="3">
                  <c:v>0.10769230769230768</c:v>
                </c:pt>
                <c:pt idx="4">
                  <c:v>9.2307692307692341E-2</c:v>
                </c:pt>
                <c:pt idx="5">
                  <c:v>7.3076923076923095E-2</c:v>
                </c:pt>
                <c:pt idx="6">
                  <c:v>0.05</c:v>
                </c:pt>
                <c:pt idx="7">
                  <c:v>0.05</c:v>
                </c:pt>
              </c:numCache>
            </c:numRef>
          </c:yVal>
          <c:smooth val="0"/>
        </c:ser>
        <c:ser>
          <c:idx val="4"/>
          <c:order val="4"/>
          <c:tx>
            <c:strRef>
              <c:f>Kurven!$S$12</c:f>
              <c:strCache>
                <c:ptCount val="1"/>
                <c:pt idx="0">
                  <c:v>DUT 4</c:v>
                </c:pt>
              </c:strCache>
            </c:strRef>
          </c:tx>
          <c:spPr>
            <a:ln>
              <a:solidFill>
                <a:schemeClr val="accent3"/>
              </a:solidFill>
              <a:prstDash val="sysDash"/>
            </a:ln>
          </c:spPr>
          <c:marker>
            <c:symbol val="circle"/>
            <c:size val="7"/>
            <c:spPr>
              <a:noFill/>
              <a:ln>
                <a:solidFill>
                  <a:schemeClr val="accent3"/>
                </a:solidFill>
              </a:ln>
            </c:spPr>
          </c:marker>
          <c:xVal>
            <c:numRef>
              <c:f>Kurven!$N$13:$N$20</c:f>
              <c:numCache>
                <c:formatCode>General</c:formatCode>
                <c:ptCount val="8"/>
                <c:pt idx="0">
                  <c:v>0</c:v>
                </c:pt>
                <c:pt idx="1">
                  <c:v>96</c:v>
                </c:pt>
                <c:pt idx="2">
                  <c:v>114.99999999994181</c:v>
                </c:pt>
                <c:pt idx="3">
                  <c:v>150</c:v>
                </c:pt>
                <c:pt idx="4">
                  <c:v>234.99999999994176</c:v>
                </c:pt>
                <c:pt idx="5">
                  <c:v>316.99999999988353</c:v>
                </c:pt>
                <c:pt idx="6">
                  <c:v>408.99999999994179</c:v>
                </c:pt>
                <c:pt idx="7">
                  <c:v>477</c:v>
                </c:pt>
              </c:numCache>
            </c:numRef>
          </c:xVal>
          <c:yVal>
            <c:numRef>
              <c:f>Kurven!$S$13:$S$20</c:f>
              <c:numCache>
                <c:formatCode>0.0E+00</c:formatCode>
                <c:ptCount val="8"/>
                <c:pt idx="0">
                  <c:v>1</c:v>
                </c:pt>
                <c:pt idx="1">
                  <c:v>0.13924050632911392</c:v>
                </c:pt>
                <c:pt idx="2">
                  <c:v>0.10886075949367091</c:v>
                </c:pt>
                <c:pt idx="3">
                  <c:v>9.1139240506329128E-2</c:v>
                </c:pt>
                <c:pt idx="4">
                  <c:v>8.9873417721518981E-2</c:v>
                </c:pt>
                <c:pt idx="5">
                  <c:v>7.0886075949367106E-2</c:v>
                </c:pt>
                <c:pt idx="6">
                  <c:v>5.5696202531645582E-2</c:v>
                </c:pt>
                <c:pt idx="7">
                  <c:v>5.5696202531645582E-2</c:v>
                </c:pt>
              </c:numCache>
            </c:numRef>
          </c:yVal>
          <c:smooth val="0"/>
        </c:ser>
        <c:ser>
          <c:idx val="5"/>
          <c:order val="5"/>
          <c:tx>
            <c:strRef>
              <c:f>Kurven!$T$12</c:f>
              <c:strCache>
                <c:ptCount val="1"/>
                <c:pt idx="0">
                  <c:v>DUT 5</c:v>
                </c:pt>
              </c:strCache>
            </c:strRef>
          </c:tx>
          <c:spPr>
            <a:ln>
              <a:solidFill>
                <a:schemeClr val="accent3"/>
              </a:solidFill>
            </a:ln>
          </c:spPr>
          <c:marker>
            <c:symbol val="circle"/>
            <c:size val="7"/>
            <c:spPr>
              <a:solidFill>
                <a:schemeClr val="accent3"/>
              </a:solidFill>
              <a:ln>
                <a:solidFill>
                  <a:schemeClr val="accent3"/>
                </a:solidFill>
              </a:ln>
            </c:spPr>
          </c:marker>
          <c:xVal>
            <c:numRef>
              <c:f>Kurven!$N$13:$N$20</c:f>
              <c:numCache>
                <c:formatCode>General</c:formatCode>
                <c:ptCount val="8"/>
                <c:pt idx="0">
                  <c:v>0</c:v>
                </c:pt>
                <c:pt idx="1">
                  <c:v>96</c:v>
                </c:pt>
                <c:pt idx="2">
                  <c:v>114.99999999994181</c:v>
                </c:pt>
                <c:pt idx="3">
                  <c:v>150</c:v>
                </c:pt>
                <c:pt idx="4">
                  <c:v>234.99999999994176</c:v>
                </c:pt>
                <c:pt idx="5">
                  <c:v>316.99999999988353</c:v>
                </c:pt>
                <c:pt idx="6">
                  <c:v>408.99999999994179</c:v>
                </c:pt>
                <c:pt idx="7">
                  <c:v>477</c:v>
                </c:pt>
              </c:numCache>
            </c:numRef>
          </c:xVal>
          <c:yVal>
            <c:numRef>
              <c:f>Kurven!$T$13:$T$20</c:f>
              <c:numCache>
                <c:formatCode>0.0E+00</c:formatCode>
                <c:ptCount val="8"/>
                <c:pt idx="0">
                  <c:v>1</c:v>
                </c:pt>
                <c:pt idx="1">
                  <c:v>9.7368421052631562E-2</c:v>
                </c:pt>
                <c:pt idx="2">
                  <c:v>7.3684210526315783E-2</c:v>
                </c:pt>
                <c:pt idx="3">
                  <c:v>5.789473684210529E-2</c:v>
                </c:pt>
                <c:pt idx="4">
                  <c:v>5.2631578947368425E-2</c:v>
                </c:pt>
                <c:pt idx="5">
                  <c:v>3.6842105263157891E-2</c:v>
                </c:pt>
                <c:pt idx="6">
                  <c:v>2.5000000000000001E-2</c:v>
                </c:pt>
                <c:pt idx="7">
                  <c:v>2.5000000000000001E-2</c:v>
                </c:pt>
              </c:numCache>
            </c:numRef>
          </c:yVal>
          <c:smooth val="0"/>
        </c:ser>
        <c:ser>
          <c:idx val="6"/>
          <c:order val="6"/>
          <c:tx>
            <c:strRef>
              <c:f>Kurven!$U$12</c:f>
              <c:strCache>
                <c:ptCount val="1"/>
                <c:pt idx="0">
                  <c:v>DUT 6</c:v>
                </c:pt>
              </c:strCache>
            </c:strRef>
          </c:tx>
          <c:spPr>
            <a:ln>
              <a:solidFill>
                <a:schemeClr val="accent6"/>
              </a:solidFill>
              <a:prstDash val="sysDash"/>
            </a:ln>
          </c:spPr>
          <c:marker>
            <c:symbol val="triangle"/>
            <c:size val="7"/>
            <c:spPr>
              <a:noFill/>
              <a:ln>
                <a:solidFill>
                  <a:schemeClr val="accent6"/>
                </a:solidFill>
              </a:ln>
            </c:spPr>
          </c:marker>
          <c:xVal>
            <c:numRef>
              <c:f>Kurven!$N$13:$N$20</c:f>
              <c:numCache>
                <c:formatCode>General</c:formatCode>
                <c:ptCount val="8"/>
                <c:pt idx="0">
                  <c:v>0</c:v>
                </c:pt>
                <c:pt idx="1">
                  <c:v>96</c:v>
                </c:pt>
                <c:pt idx="2">
                  <c:v>114.99999999994181</c:v>
                </c:pt>
                <c:pt idx="3">
                  <c:v>150</c:v>
                </c:pt>
                <c:pt idx="4">
                  <c:v>234.99999999994176</c:v>
                </c:pt>
                <c:pt idx="5">
                  <c:v>316.99999999988353</c:v>
                </c:pt>
                <c:pt idx="6">
                  <c:v>408.99999999994179</c:v>
                </c:pt>
                <c:pt idx="7">
                  <c:v>477</c:v>
                </c:pt>
              </c:numCache>
            </c:numRef>
          </c:xVal>
          <c:yVal>
            <c:numRef>
              <c:f>Kurven!$U$13:$U$20</c:f>
              <c:numCache>
                <c:formatCode>0.0E+00</c:formatCode>
                <c:ptCount val="8"/>
                <c:pt idx="0">
                  <c:v>1</c:v>
                </c:pt>
                <c:pt idx="1">
                  <c:v>0.73684210526315785</c:v>
                </c:pt>
                <c:pt idx="2">
                  <c:v>0.63157894736842113</c:v>
                </c:pt>
                <c:pt idx="3">
                  <c:v>0.52631578947368418</c:v>
                </c:pt>
                <c:pt idx="4">
                  <c:v>0.5</c:v>
                </c:pt>
                <c:pt idx="5">
                  <c:v>0.4578947368421053</c:v>
                </c:pt>
                <c:pt idx="6">
                  <c:v>0.3842105263157895</c:v>
                </c:pt>
                <c:pt idx="7">
                  <c:v>0.3842105263157895</c:v>
                </c:pt>
              </c:numCache>
            </c:numRef>
          </c:yVal>
          <c:smooth val="0"/>
        </c:ser>
        <c:ser>
          <c:idx val="7"/>
          <c:order val="7"/>
          <c:tx>
            <c:strRef>
              <c:f>Kurven!$V$12</c:f>
              <c:strCache>
                <c:ptCount val="1"/>
                <c:pt idx="0">
                  <c:v>DUT 7</c:v>
                </c:pt>
              </c:strCache>
            </c:strRef>
          </c:tx>
          <c:spPr>
            <a:ln>
              <a:solidFill>
                <a:schemeClr val="accent6"/>
              </a:solidFill>
            </a:ln>
          </c:spPr>
          <c:marker>
            <c:symbol val="triangle"/>
            <c:size val="7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</c:spPr>
          </c:marker>
          <c:xVal>
            <c:numRef>
              <c:f>Kurven!$N$13:$N$20</c:f>
              <c:numCache>
                <c:formatCode>General</c:formatCode>
                <c:ptCount val="8"/>
                <c:pt idx="0">
                  <c:v>0</c:v>
                </c:pt>
                <c:pt idx="1">
                  <c:v>96</c:v>
                </c:pt>
                <c:pt idx="2">
                  <c:v>114.99999999994181</c:v>
                </c:pt>
                <c:pt idx="3">
                  <c:v>150</c:v>
                </c:pt>
                <c:pt idx="4">
                  <c:v>234.99999999994176</c:v>
                </c:pt>
                <c:pt idx="5">
                  <c:v>316.99999999988353</c:v>
                </c:pt>
                <c:pt idx="6">
                  <c:v>408.99999999994179</c:v>
                </c:pt>
                <c:pt idx="7">
                  <c:v>477</c:v>
                </c:pt>
              </c:numCache>
            </c:numRef>
          </c:xVal>
          <c:yVal>
            <c:numRef>
              <c:f>Kurven!$V$13:$V$20</c:f>
              <c:numCache>
                <c:formatCode>0.0E+00</c:formatCode>
                <c:ptCount val="8"/>
                <c:pt idx="0">
                  <c:v>1</c:v>
                </c:pt>
                <c:pt idx="1">
                  <c:v>3.8461538461538464E-2</c:v>
                </c:pt>
                <c:pt idx="2">
                  <c:v>3.4230769230769231E-2</c:v>
                </c:pt>
                <c:pt idx="3">
                  <c:v>2.8846153846153848E-2</c:v>
                </c:pt>
                <c:pt idx="4">
                  <c:v>2.7307692307692311E-2</c:v>
                </c:pt>
                <c:pt idx="5">
                  <c:v>2.3846153846153847E-2</c:v>
                </c:pt>
                <c:pt idx="6">
                  <c:v>1.653846153846154E-2</c:v>
                </c:pt>
                <c:pt idx="7">
                  <c:v>1.653846153846154E-2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4199808"/>
        <c:axId val="164218752"/>
      </c:scatterChart>
      <c:valAx>
        <c:axId val="164199808"/>
        <c:scaling>
          <c:orientation val="minMax"/>
          <c:max val="500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de-DE"/>
                  <a:t>Time [h]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64218752"/>
        <c:crossesAt val="1.0000000000000004E-2"/>
        <c:crossBetween val="midCat"/>
      </c:valAx>
      <c:valAx>
        <c:axId val="164218752"/>
        <c:scaling>
          <c:logBase val="10"/>
          <c:orientation val="minMax"/>
          <c:max val="1"/>
          <c:min val="1.0000000000000004E-2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dirty="0" err="1" smtClean="0"/>
                  <a:t>Remaining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bit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errors</a:t>
                </a:r>
                <a:endParaRPr lang="de-DE" dirty="0"/>
              </a:p>
            </c:rich>
          </c:tx>
          <c:layout/>
          <c:overlay val="0"/>
        </c:title>
        <c:numFmt formatCode="0%" sourceLinked="0"/>
        <c:majorTickMark val="out"/>
        <c:minorTickMark val="none"/>
        <c:tickLblPos val="nextTo"/>
        <c:crossAx val="164199808"/>
        <c:crosses val="autoZero"/>
        <c:crossBetween val="midCat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600"/>
      </a:pPr>
      <a:endParaRPr lang="de-DE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de-DE" dirty="0"/>
              <a:t>Samsung, 4 Gbit, </a:t>
            </a:r>
            <a:r>
              <a:rPr lang="de-DE" dirty="0" err="1" smtClean="0"/>
              <a:t>room</a:t>
            </a:r>
            <a:r>
              <a:rPr lang="de-DE" dirty="0" smtClean="0"/>
              <a:t> </a:t>
            </a:r>
            <a:r>
              <a:rPr lang="de-DE" dirty="0" err="1" smtClean="0"/>
              <a:t>temperature</a:t>
            </a:r>
            <a:endParaRPr lang="de-DE" dirty="0"/>
          </a:p>
        </c:rich>
      </c:tx>
      <c:layout/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v>From automatic log (interpolated dose)</c:v>
          </c:tx>
          <c:spPr>
            <a:ln w="28575">
              <a:noFill/>
            </a:ln>
          </c:spPr>
          <c:marker>
            <c:symbol val="diamond"/>
            <c:size val="3"/>
          </c:marker>
          <c:xVal>
            <c:numRef>
              <c:f>Current!$C$2:$C$364</c:f>
              <c:numCache>
                <c:formatCode>0.00</c:formatCode>
                <c:ptCount val="363"/>
                <c:pt idx="0">
                  <c:v>4.248825187794866</c:v>
                </c:pt>
                <c:pt idx="1">
                  <c:v>5.3310844078660002</c:v>
                </c:pt>
                <c:pt idx="2">
                  <c:v>6.4133436270058164</c:v>
                </c:pt>
                <c:pt idx="3">
                  <c:v>7.4956028461456299</c:v>
                </c:pt>
                <c:pt idx="4">
                  <c:v>8.5778620652854443</c:v>
                </c:pt>
                <c:pt idx="5">
                  <c:v>9.5535714285714253</c:v>
                </c:pt>
                <c:pt idx="6">
                  <c:v>10.305952380411327</c:v>
                </c:pt>
                <c:pt idx="7">
                  <c:v>11.376082250848418</c:v>
                </c:pt>
                <c:pt idx="8">
                  <c:v>12.435966810677204</c:v>
                </c:pt>
                <c:pt idx="9">
                  <c:v>13.510781671851872</c:v>
                </c:pt>
                <c:pt idx="10">
                  <c:v>14.65296496078372</c:v>
                </c:pt>
                <c:pt idx="11">
                  <c:v>15.795148249715567</c:v>
                </c:pt>
                <c:pt idx="12">
                  <c:v>16.937331536784765</c:v>
                </c:pt>
                <c:pt idx="13">
                  <c:v>18.02928046323359</c:v>
                </c:pt>
                <c:pt idx="14">
                  <c:v>19.097557772882286</c:v>
                </c:pt>
                <c:pt idx="15">
                  <c:v>20.166565204970539</c:v>
                </c:pt>
                <c:pt idx="16">
                  <c:v>21.236640962772068</c:v>
                </c:pt>
                <c:pt idx="17">
                  <c:v>22.306716720573601</c:v>
                </c:pt>
                <c:pt idx="18">
                  <c:v>22.857142857142872</c:v>
                </c:pt>
                <c:pt idx="19">
                  <c:v>22.857142857142886</c:v>
                </c:pt>
                <c:pt idx="20">
                  <c:v>24.156901041977108</c:v>
                </c:pt>
                <c:pt idx="21">
                  <c:v>25.248359656892717</c:v>
                </c:pt>
                <c:pt idx="22">
                  <c:v>26.336093430407342</c:v>
                </c:pt>
                <c:pt idx="23">
                  <c:v>27.423827203921967</c:v>
                </c:pt>
                <c:pt idx="24">
                  <c:v>28.511560977436606</c:v>
                </c:pt>
                <c:pt idx="25">
                  <c:v>29.599294750951227</c:v>
                </c:pt>
                <c:pt idx="26">
                  <c:v>30.685825278051194</c:v>
                </c:pt>
                <c:pt idx="27">
                  <c:v>31.773559051565822</c:v>
                </c:pt>
                <c:pt idx="28">
                  <c:v>32.861292825080454</c:v>
                </c:pt>
                <c:pt idx="29">
                  <c:v>33.949026598595076</c:v>
                </c:pt>
                <c:pt idx="30">
                  <c:v>35.036760372109718</c:v>
                </c:pt>
                <c:pt idx="31">
                  <c:v>36.12449414469301</c:v>
                </c:pt>
                <c:pt idx="32">
                  <c:v>37.212227918207645</c:v>
                </c:pt>
                <c:pt idx="33">
                  <c:v>38.298758446238949</c:v>
                </c:pt>
                <c:pt idx="34">
                  <c:v>39.386492219753549</c:v>
                </c:pt>
                <c:pt idx="35">
                  <c:v>40.474225993268185</c:v>
                </c:pt>
                <c:pt idx="36">
                  <c:v>41.56195976678282</c:v>
                </c:pt>
                <c:pt idx="37">
                  <c:v>42.649693540297442</c:v>
                </c:pt>
                <c:pt idx="38">
                  <c:v>43.737427312880762</c:v>
                </c:pt>
                <c:pt idx="39">
                  <c:v>44.825161086395376</c:v>
                </c:pt>
                <c:pt idx="40">
                  <c:v>45.911691614426658</c:v>
                </c:pt>
                <c:pt idx="41">
                  <c:v>46.999425387941301</c:v>
                </c:pt>
                <c:pt idx="42">
                  <c:v>48.087159161455929</c:v>
                </c:pt>
                <c:pt idx="43">
                  <c:v>49.174892934970565</c:v>
                </c:pt>
                <c:pt idx="44">
                  <c:v>50.262626708485193</c:v>
                </c:pt>
                <c:pt idx="45">
                  <c:v>51.349157236516476</c:v>
                </c:pt>
                <c:pt idx="46">
                  <c:v>52.436891010031104</c:v>
                </c:pt>
                <c:pt idx="47">
                  <c:v>53.524624783545725</c:v>
                </c:pt>
                <c:pt idx="48">
                  <c:v>54.612358557060354</c:v>
                </c:pt>
                <c:pt idx="49">
                  <c:v>55.70009232964366</c:v>
                </c:pt>
                <c:pt idx="50">
                  <c:v>56.787826103158295</c:v>
                </c:pt>
                <c:pt idx="51">
                  <c:v>57.874356632120914</c:v>
                </c:pt>
                <c:pt idx="52">
                  <c:v>58.962090404704206</c:v>
                </c:pt>
                <c:pt idx="53">
                  <c:v>60.049824178218834</c:v>
                </c:pt>
                <c:pt idx="54">
                  <c:v>61.137557951733463</c:v>
                </c:pt>
                <c:pt idx="55">
                  <c:v>62.225291725248098</c:v>
                </c:pt>
                <c:pt idx="56">
                  <c:v>63.31302549876272</c:v>
                </c:pt>
                <c:pt idx="57">
                  <c:v>64.400759272277369</c:v>
                </c:pt>
                <c:pt idx="58">
                  <c:v>65.487289800308659</c:v>
                </c:pt>
                <c:pt idx="59">
                  <c:v>66.575023573823259</c:v>
                </c:pt>
                <c:pt idx="60">
                  <c:v>67.662757346406551</c:v>
                </c:pt>
                <c:pt idx="61">
                  <c:v>68.750491119921179</c:v>
                </c:pt>
                <c:pt idx="62">
                  <c:v>69.838224893435822</c:v>
                </c:pt>
                <c:pt idx="63">
                  <c:v>70.92595866695045</c:v>
                </c:pt>
                <c:pt idx="64">
                  <c:v>72.013692440465093</c:v>
                </c:pt>
                <c:pt idx="65">
                  <c:v>73.101426213979707</c:v>
                </c:pt>
                <c:pt idx="66">
                  <c:v>74.187956742011011</c:v>
                </c:pt>
                <c:pt idx="67">
                  <c:v>75.275690515525625</c:v>
                </c:pt>
                <c:pt idx="68">
                  <c:v>76.363424289040282</c:v>
                </c:pt>
                <c:pt idx="69">
                  <c:v>77.451158061623573</c:v>
                </c:pt>
                <c:pt idx="70">
                  <c:v>78.538891835138188</c:v>
                </c:pt>
                <c:pt idx="71">
                  <c:v>79.625422363169463</c:v>
                </c:pt>
                <c:pt idx="72">
                  <c:v>80.713156136684091</c:v>
                </c:pt>
                <c:pt idx="73">
                  <c:v>81.800889910198748</c:v>
                </c:pt>
                <c:pt idx="74">
                  <c:v>82.888623682782068</c:v>
                </c:pt>
                <c:pt idx="75">
                  <c:v>83.976357456296668</c:v>
                </c:pt>
                <c:pt idx="76">
                  <c:v>85.064091229811325</c:v>
                </c:pt>
                <c:pt idx="77">
                  <c:v>86.1506217578426</c:v>
                </c:pt>
                <c:pt idx="78">
                  <c:v>87.238355531357229</c:v>
                </c:pt>
                <c:pt idx="79">
                  <c:v>88.326089304871843</c:v>
                </c:pt>
                <c:pt idx="80">
                  <c:v>89.4138230783865</c:v>
                </c:pt>
                <c:pt idx="81">
                  <c:v>90.501556850969777</c:v>
                </c:pt>
                <c:pt idx="82">
                  <c:v>91.884063852950916</c:v>
                </c:pt>
                <c:pt idx="83">
                  <c:v>93.382169912569196</c:v>
                </c:pt>
                <c:pt idx="84">
                  <c:v>94.88027597405015</c:v>
                </c:pt>
                <c:pt idx="85">
                  <c:v>95.823173930868492</c:v>
                </c:pt>
                <c:pt idx="86">
                  <c:v>96.628036723472164</c:v>
                </c:pt>
                <c:pt idx="87">
                  <c:v>97.432009181007757</c:v>
                </c:pt>
                <c:pt idx="88">
                  <c:v>98.2368719736114</c:v>
                </c:pt>
                <c:pt idx="89">
                  <c:v>98.842216517776251</c:v>
                </c:pt>
                <c:pt idx="90">
                  <c:v>99.421341517940149</c:v>
                </c:pt>
                <c:pt idx="91">
                  <c:v>100.0004665176384</c:v>
                </c:pt>
                <c:pt idx="92">
                  <c:v>100.57959151733665</c:v>
                </c:pt>
                <c:pt idx="93">
                  <c:v>101.84555930644274</c:v>
                </c:pt>
                <c:pt idx="94">
                  <c:v>103.1865320121869</c:v>
                </c:pt>
                <c:pt idx="95">
                  <c:v>104.52602134179324</c:v>
                </c:pt>
                <c:pt idx="96">
                  <c:v>105.86699404753746</c:v>
                </c:pt>
                <c:pt idx="97">
                  <c:v>107.207966754213</c:v>
                </c:pt>
                <c:pt idx="98">
                  <c:v>108.5489394599572</c:v>
                </c:pt>
                <c:pt idx="99">
                  <c:v>109.8899121666327</c:v>
                </c:pt>
                <c:pt idx="100">
                  <c:v>111.23088487330824</c:v>
                </c:pt>
                <c:pt idx="101">
                  <c:v>112.37837301660325</c:v>
                </c:pt>
                <c:pt idx="102">
                  <c:v>113.4583395998925</c:v>
                </c:pt>
                <c:pt idx="103">
                  <c:v>114.53830618225037</c:v>
                </c:pt>
                <c:pt idx="104">
                  <c:v>115.61827276553957</c:v>
                </c:pt>
                <c:pt idx="105">
                  <c:v>116.70959077496082</c:v>
                </c:pt>
                <c:pt idx="106">
                  <c:v>117.80147569533437</c:v>
                </c:pt>
                <c:pt idx="107">
                  <c:v>118.89215277880429</c:v>
                </c:pt>
                <c:pt idx="108">
                  <c:v>119.98403769917788</c:v>
                </c:pt>
                <c:pt idx="109">
                  <c:v>121.07570535782723</c:v>
                </c:pt>
                <c:pt idx="110">
                  <c:v>122.16736607160418</c:v>
                </c:pt>
                <c:pt idx="111">
                  <c:v>123.25902678631248</c:v>
                </c:pt>
                <c:pt idx="112">
                  <c:v>124.35068749915808</c:v>
                </c:pt>
                <c:pt idx="113">
                  <c:v>125.43637499958277</c:v>
                </c:pt>
                <c:pt idx="114">
                  <c:v>126.52078125067054</c:v>
                </c:pt>
                <c:pt idx="115">
                  <c:v>127.60638839285818</c:v>
                </c:pt>
                <c:pt idx="116">
                  <c:v>128.69204625301066</c:v>
                </c:pt>
                <c:pt idx="117">
                  <c:v>129.79293618258092</c:v>
                </c:pt>
                <c:pt idx="118">
                  <c:v>130.89382611215117</c:v>
                </c:pt>
                <c:pt idx="119">
                  <c:v>131.99471604265275</c:v>
                </c:pt>
                <c:pt idx="120">
                  <c:v>133.09560597222298</c:v>
                </c:pt>
                <c:pt idx="121">
                  <c:v>134.18590536247942</c:v>
                </c:pt>
                <c:pt idx="122">
                  <c:v>135.27570161037141</c:v>
                </c:pt>
                <c:pt idx="123">
                  <c:v>136.36549785826364</c:v>
                </c:pt>
                <c:pt idx="124">
                  <c:v>137.45529410708698</c:v>
                </c:pt>
                <c:pt idx="125">
                  <c:v>138.54388482775536</c:v>
                </c:pt>
                <c:pt idx="126">
                  <c:v>139.63368107564742</c:v>
                </c:pt>
                <c:pt idx="127">
                  <c:v>140.72347732447088</c:v>
                </c:pt>
                <c:pt idx="128">
                  <c:v>141.81327357236293</c:v>
                </c:pt>
                <c:pt idx="129">
                  <c:v>142.90306982025501</c:v>
                </c:pt>
                <c:pt idx="130">
                  <c:v>143.99286606814712</c:v>
                </c:pt>
                <c:pt idx="131">
                  <c:v>145.08266231603923</c:v>
                </c:pt>
                <c:pt idx="132">
                  <c:v>146.17125303670758</c:v>
                </c:pt>
                <c:pt idx="133">
                  <c:v>147.26104928553104</c:v>
                </c:pt>
                <c:pt idx="134">
                  <c:v>148.35084553342318</c:v>
                </c:pt>
                <c:pt idx="135">
                  <c:v>149.44064178131518</c:v>
                </c:pt>
                <c:pt idx="136">
                  <c:v>150.53043802920729</c:v>
                </c:pt>
                <c:pt idx="137">
                  <c:v>151.62023427803069</c:v>
                </c:pt>
                <c:pt idx="138">
                  <c:v>152.71003052592278</c:v>
                </c:pt>
                <c:pt idx="139">
                  <c:v>153.79862124659118</c:v>
                </c:pt>
                <c:pt idx="140">
                  <c:v>154.88841749541467</c:v>
                </c:pt>
                <c:pt idx="141">
                  <c:v>155.97821374237537</c:v>
                </c:pt>
                <c:pt idx="142">
                  <c:v>157.06800999026746</c:v>
                </c:pt>
                <c:pt idx="143">
                  <c:v>158.15780623909086</c:v>
                </c:pt>
                <c:pt idx="144">
                  <c:v>159.24760248698291</c:v>
                </c:pt>
                <c:pt idx="145">
                  <c:v>160.33619320765141</c:v>
                </c:pt>
                <c:pt idx="146">
                  <c:v>161.42598945647484</c:v>
                </c:pt>
                <c:pt idx="147">
                  <c:v>162.51578570436678</c:v>
                </c:pt>
                <c:pt idx="148">
                  <c:v>163.60558195225892</c:v>
                </c:pt>
                <c:pt idx="149">
                  <c:v>164.695378200151</c:v>
                </c:pt>
                <c:pt idx="150">
                  <c:v>165.78517444804311</c:v>
                </c:pt>
                <c:pt idx="151">
                  <c:v>166.87376516964278</c:v>
                </c:pt>
                <c:pt idx="152">
                  <c:v>167.96356141753498</c:v>
                </c:pt>
                <c:pt idx="153">
                  <c:v>169.05335766542703</c:v>
                </c:pt>
                <c:pt idx="154">
                  <c:v>170.14315391331908</c:v>
                </c:pt>
                <c:pt idx="155">
                  <c:v>171.23295016121116</c:v>
                </c:pt>
                <c:pt idx="156">
                  <c:v>172.32154088281101</c:v>
                </c:pt>
                <c:pt idx="157">
                  <c:v>173.41133713070306</c:v>
                </c:pt>
                <c:pt idx="158">
                  <c:v>174.50113337859514</c:v>
                </c:pt>
                <c:pt idx="159">
                  <c:v>175.59092962741855</c:v>
                </c:pt>
                <c:pt idx="160">
                  <c:v>176.6807258753106</c:v>
                </c:pt>
                <c:pt idx="161">
                  <c:v>177.77052212320262</c:v>
                </c:pt>
                <c:pt idx="162">
                  <c:v>178.85911284480241</c:v>
                </c:pt>
                <c:pt idx="163">
                  <c:v>179.94890909269458</c:v>
                </c:pt>
                <c:pt idx="164">
                  <c:v>181.03870533965528</c:v>
                </c:pt>
                <c:pt idx="165">
                  <c:v>182.12850158847868</c:v>
                </c:pt>
                <c:pt idx="166">
                  <c:v>183.21829783637077</c:v>
                </c:pt>
                <c:pt idx="167">
                  <c:v>184.30809408426285</c:v>
                </c:pt>
                <c:pt idx="168">
                  <c:v>185.39668480586258</c:v>
                </c:pt>
                <c:pt idx="169">
                  <c:v>186.48648105375472</c:v>
                </c:pt>
                <c:pt idx="170">
                  <c:v>187.57627730164677</c:v>
                </c:pt>
                <c:pt idx="171">
                  <c:v>188.66607354953882</c:v>
                </c:pt>
                <c:pt idx="172">
                  <c:v>189.7558697983622</c:v>
                </c:pt>
                <c:pt idx="173">
                  <c:v>190.84566604532301</c:v>
                </c:pt>
                <c:pt idx="174">
                  <c:v>191.9354622932151</c:v>
                </c:pt>
                <c:pt idx="175">
                  <c:v>193.02405301481483</c:v>
                </c:pt>
                <c:pt idx="176">
                  <c:v>194.11384926270691</c:v>
                </c:pt>
                <c:pt idx="177">
                  <c:v>195.20364551059902</c:v>
                </c:pt>
                <c:pt idx="178">
                  <c:v>196.29344175942242</c:v>
                </c:pt>
                <c:pt idx="179">
                  <c:v>197.38505879696459</c:v>
                </c:pt>
                <c:pt idx="180">
                  <c:v>198.47732650954276</c:v>
                </c:pt>
                <c:pt idx="181">
                  <c:v>199.56838596053421</c:v>
                </c:pt>
                <c:pt idx="182">
                  <c:v>200.66065367218101</c:v>
                </c:pt>
                <c:pt idx="183">
                  <c:v>201.75292138475928</c:v>
                </c:pt>
                <c:pt idx="184">
                  <c:v>202.84262716397643</c:v>
                </c:pt>
                <c:pt idx="185">
                  <c:v>203.92615530267364</c:v>
                </c:pt>
                <c:pt idx="186">
                  <c:v>204.10714285714283</c:v>
                </c:pt>
                <c:pt idx="187">
                  <c:v>206.75798693858087</c:v>
                </c:pt>
                <c:pt idx="188">
                  <c:v>207.91711522173134</c:v>
                </c:pt>
                <c:pt idx="189">
                  <c:v>208.63105229660863</c:v>
                </c:pt>
                <c:pt idx="190">
                  <c:v>209.34498937102038</c:v>
                </c:pt>
                <c:pt idx="191">
                  <c:v>210.0589264458977</c:v>
                </c:pt>
                <c:pt idx="192">
                  <c:v>210.80858035851273</c:v>
                </c:pt>
                <c:pt idx="193">
                  <c:v>211.88127321563664</c:v>
                </c:pt>
                <c:pt idx="194">
                  <c:v>212.95396607276055</c:v>
                </c:pt>
                <c:pt idx="195">
                  <c:v>214.02665892988441</c:v>
                </c:pt>
                <c:pt idx="196">
                  <c:v>215.11556597147131</c:v>
                </c:pt>
                <c:pt idx="197">
                  <c:v>216.20781076326963</c:v>
                </c:pt>
                <c:pt idx="198">
                  <c:v>217.30126512888816</c:v>
                </c:pt>
                <c:pt idx="199">
                  <c:v>218.39471949357539</c:v>
                </c:pt>
                <c:pt idx="200">
                  <c:v>219.48781622108075</c:v>
                </c:pt>
                <c:pt idx="201">
                  <c:v>220.58082217350602</c:v>
                </c:pt>
                <c:pt idx="202">
                  <c:v>221.67261904850602</c:v>
                </c:pt>
                <c:pt idx="203">
                  <c:v>222.76562500186259</c:v>
                </c:pt>
                <c:pt idx="204">
                  <c:v>223.84767857193947</c:v>
                </c:pt>
                <c:pt idx="205">
                  <c:v>224.92723214346921</c:v>
                </c:pt>
                <c:pt idx="206">
                  <c:v>226.00678571499878</c:v>
                </c:pt>
                <c:pt idx="207">
                  <c:v>227.08633928652856</c:v>
                </c:pt>
                <c:pt idx="208">
                  <c:v>228.17829563561824</c:v>
                </c:pt>
                <c:pt idx="209">
                  <c:v>229.27421627007425</c:v>
                </c:pt>
                <c:pt idx="210">
                  <c:v>230.37013690453026</c:v>
                </c:pt>
                <c:pt idx="211">
                  <c:v>231.46605753991753</c:v>
                </c:pt>
                <c:pt idx="212">
                  <c:v>232.55532461311668</c:v>
                </c:pt>
                <c:pt idx="213">
                  <c:v>233.64340324047953</c:v>
                </c:pt>
                <c:pt idx="214">
                  <c:v>234.73148186691105</c:v>
                </c:pt>
                <c:pt idx="215">
                  <c:v>235.81918773241341</c:v>
                </c:pt>
                <c:pt idx="216">
                  <c:v>236.90810277871788</c:v>
                </c:pt>
                <c:pt idx="217">
                  <c:v>237.99701782409105</c:v>
                </c:pt>
                <c:pt idx="218">
                  <c:v>239.08593287039551</c:v>
                </c:pt>
                <c:pt idx="219">
                  <c:v>240.17484791576862</c:v>
                </c:pt>
                <c:pt idx="220">
                  <c:v>241.26255840994418</c:v>
                </c:pt>
                <c:pt idx="221">
                  <c:v>242.35147345438602</c:v>
                </c:pt>
                <c:pt idx="222">
                  <c:v>243.44038850069049</c:v>
                </c:pt>
                <c:pt idx="223">
                  <c:v>244.5293035460636</c:v>
                </c:pt>
                <c:pt idx="224">
                  <c:v>245.61821859236804</c:v>
                </c:pt>
                <c:pt idx="225">
                  <c:v>246.70713363867253</c:v>
                </c:pt>
                <c:pt idx="226">
                  <c:v>247.79484413191673</c:v>
                </c:pt>
                <c:pt idx="227">
                  <c:v>248.88375917728993</c:v>
                </c:pt>
                <c:pt idx="228">
                  <c:v>249.97267422359434</c:v>
                </c:pt>
                <c:pt idx="229">
                  <c:v>251.06158926896748</c:v>
                </c:pt>
                <c:pt idx="230">
                  <c:v>252.15050431434062</c:v>
                </c:pt>
                <c:pt idx="231">
                  <c:v>253.23941936064514</c:v>
                </c:pt>
                <c:pt idx="232">
                  <c:v>254.3271298548207</c:v>
                </c:pt>
                <c:pt idx="233">
                  <c:v>255.41604489926246</c:v>
                </c:pt>
                <c:pt idx="234">
                  <c:v>256.50495994556695</c:v>
                </c:pt>
                <c:pt idx="235">
                  <c:v>257.59387499094009</c:v>
                </c:pt>
                <c:pt idx="236">
                  <c:v>258.68279003724456</c:v>
                </c:pt>
                <c:pt idx="237">
                  <c:v>259.77170508261759</c:v>
                </c:pt>
                <c:pt idx="238">
                  <c:v>260.85941557679331</c:v>
                </c:pt>
                <c:pt idx="239">
                  <c:v>261.9483306221664</c:v>
                </c:pt>
                <c:pt idx="240">
                  <c:v>263.0372456684708</c:v>
                </c:pt>
                <c:pt idx="241">
                  <c:v>264.126160713844</c:v>
                </c:pt>
                <c:pt idx="242">
                  <c:v>265.21507575921709</c:v>
                </c:pt>
                <c:pt idx="243">
                  <c:v>266.3027862533927</c:v>
                </c:pt>
                <c:pt idx="244">
                  <c:v>267.39170129876584</c:v>
                </c:pt>
                <c:pt idx="245">
                  <c:v>268.48061634413892</c:v>
                </c:pt>
                <c:pt idx="246">
                  <c:v>269.5695313904435</c:v>
                </c:pt>
                <c:pt idx="247">
                  <c:v>270.6584464358167</c:v>
                </c:pt>
                <c:pt idx="248">
                  <c:v>271.74615692999208</c:v>
                </c:pt>
                <c:pt idx="249">
                  <c:v>272.83507197536528</c:v>
                </c:pt>
                <c:pt idx="250">
                  <c:v>273.92398702166969</c:v>
                </c:pt>
                <c:pt idx="251">
                  <c:v>275.01290206704289</c:v>
                </c:pt>
                <c:pt idx="252">
                  <c:v>276.10181711334741</c:v>
                </c:pt>
                <c:pt idx="253">
                  <c:v>277.18952760659158</c:v>
                </c:pt>
                <c:pt idx="254">
                  <c:v>278.27844265196467</c:v>
                </c:pt>
                <c:pt idx="255">
                  <c:v>279.36735769733787</c:v>
                </c:pt>
                <c:pt idx="256">
                  <c:v>280.45627274364227</c:v>
                </c:pt>
                <c:pt idx="257">
                  <c:v>281.54518778901547</c:v>
                </c:pt>
                <c:pt idx="258">
                  <c:v>282.63410283531999</c:v>
                </c:pt>
                <c:pt idx="259">
                  <c:v>283.72301788069296</c:v>
                </c:pt>
                <c:pt idx="260">
                  <c:v>284.81072837393731</c:v>
                </c:pt>
                <c:pt idx="261">
                  <c:v>285.89964342024177</c:v>
                </c:pt>
                <c:pt idx="262">
                  <c:v>286.98855846561474</c:v>
                </c:pt>
                <c:pt idx="263">
                  <c:v>288.07747351191932</c:v>
                </c:pt>
                <c:pt idx="264">
                  <c:v>289.16638855729241</c:v>
                </c:pt>
                <c:pt idx="265">
                  <c:v>290.25530360266566</c:v>
                </c:pt>
                <c:pt idx="266">
                  <c:v>291.34301409684127</c:v>
                </c:pt>
                <c:pt idx="267">
                  <c:v>292.43313369434327</c:v>
                </c:pt>
                <c:pt idx="268">
                  <c:v>293.5208441875875</c:v>
                </c:pt>
                <c:pt idx="269">
                  <c:v>294.60975923389202</c:v>
                </c:pt>
                <c:pt idx="270">
                  <c:v>295.69867427926511</c:v>
                </c:pt>
                <c:pt idx="271">
                  <c:v>296.78758932556957</c:v>
                </c:pt>
                <c:pt idx="272">
                  <c:v>297.87650437094265</c:v>
                </c:pt>
                <c:pt idx="273">
                  <c:v>298.9654194163158</c:v>
                </c:pt>
                <c:pt idx="274">
                  <c:v>300.0543344626202</c:v>
                </c:pt>
                <c:pt idx="275">
                  <c:v>301.14204495679587</c:v>
                </c:pt>
                <c:pt idx="276">
                  <c:v>302.23096000123769</c:v>
                </c:pt>
                <c:pt idx="277">
                  <c:v>303.31987504754215</c:v>
                </c:pt>
                <c:pt idx="278">
                  <c:v>304.40879009291524</c:v>
                </c:pt>
                <c:pt idx="279">
                  <c:v>305.4977051392197</c:v>
                </c:pt>
                <c:pt idx="280">
                  <c:v>306.58541563246405</c:v>
                </c:pt>
                <c:pt idx="281">
                  <c:v>307.67433067876851</c:v>
                </c:pt>
                <c:pt idx="282">
                  <c:v>308.76324572414165</c:v>
                </c:pt>
                <c:pt idx="283">
                  <c:v>309.85216077044612</c:v>
                </c:pt>
                <c:pt idx="284">
                  <c:v>310.9410758158192</c:v>
                </c:pt>
                <c:pt idx="285">
                  <c:v>312.02999086119229</c:v>
                </c:pt>
                <c:pt idx="286">
                  <c:v>313.11890590749675</c:v>
                </c:pt>
                <c:pt idx="287">
                  <c:v>314.20661640074104</c:v>
                </c:pt>
                <c:pt idx="288">
                  <c:v>315.29460243415087</c:v>
                </c:pt>
                <c:pt idx="289">
                  <c:v>316.38103278260667</c:v>
                </c:pt>
                <c:pt idx="290">
                  <c:v>317.4674631310628</c:v>
                </c:pt>
                <c:pt idx="291">
                  <c:v>318.55389347951865</c:v>
                </c:pt>
                <c:pt idx="292">
                  <c:v>319.6391220241785</c:v>
                </c:pt>
                <c:pt idx="293">
                  <c:v>320.7255523726343</c:v>
                </c:pt>
                <c:pt idx="294">
                  <c:v>321.81198272109026</c:v>
                </c:pt>
                <c:pt idx="295">
                  <c:v>322.89841306954622</c:v>
                </c:pt>
                <c:pt idx="296">
                  <c:v>323.98484341707075</c:v>
                </c:pt>
                <c:pt idx="297">
                  <c:v>325.07127376552666</c:v>
                </c:pt>
                <c:pt idx="298">
                  <c:v>326.15770411398267</c:v>
                </c:pt>
                <c:pt idx="299">
                  <c:v>327.24293265864253</c:v>
                </c:pt>
                <c:pt idx="300">
                  <c:v>328.32936300709844</c:v>
                </c:pt>
                <c:pt idx="301">
                  <c:v>329.41579335462296</c:v>
                </c:pt>
                <c:pt idx="302">
                  <c:v>330.50222370307898</c:v>
                </c:pt>
                <c:pt idx="303">
                  <c:v>331.58865405153477</c:v>
                </c:pt>
                <c:pt idx="304">
                  <c:v>332.67508439999079</c:v>
                </c:pt>
                <c:pt idx="305">
                  <c:v>333.76151474751515</c:v>
                </c:pt>
                <c:pt idx="306">
                  <c:v>334.84794509597134</c:v>
                </c:pt>
                <c:pt idx="307">
                  <c:v>335.93437544442708</c:v>
                </c:pt>
                <c:pt idx="308">
                  <c:v>337.01960398908705</c:v>
                </c:pt>
                <c:pt idx="309">
                  <c:v>338.10603433754295</c:v>
                </c:pt>
                <c:pt idx="310">
                  <c:v>339.21813456807268</c:v>
                </c:pt>
                <c:pt idx="311">
                  <c:v>340.49322810489684</c:v>
                </c:pt>
                <c:pt idx="312">
                  <c:v>340.59055272210384</c:v>
                </c:pt>
                <c:pt idx="313">
                  <c:v>356.02993569150567</c:v>
                </c:pt>
                <c:pt idx="314">
                  <c:v>357.11162484344101</c:v>
                </c:pt>
                <c:pt idx="315">
                  <c:v>358.19451187923551</c:v>
                </c:pt>
                <c:pt idx="316">
                  <c:v>359.27739891503001</c:v>
                </c:pt>
                <c:pt idx="317">
                  <c:v>360.36028595082462</c:v>
                </c:pt>
                <c:pt idx="318">
                  <c:v>361.44317298755044</c:v>
                </c:pt>
                <c:pt idx="319">
                  <c:v>362.52486213855451</c:v>
                </c:pt>
                <c:pt idx="320">
                  <c:v>363.60774917528033</c:v>
                </c:pt>
                <c:pt idx="321">
                  <c:v>364.69063621107483</c:v>
                </c:pt>
                <c:pt idx="322">
                  <c:v>365.77352324593807</c:v>
                </c:pt>
                <c:pt idx="323">
                  <c:v>366.85641028173268</c:v>
                </c:pt>
                <c:pt idx="324">
                  <c:v>367.93929731845856</c:v>
                </c:pt>
                <c:pt idx="325">
                  <c:v>369.02218435425311</c:v>
                </c:pt>
                <c:pt idx="326">
                  <c:v>370.10387350618839</c:v>
                </c:pt>
                <c:pt idx="327">
                  <c:v>371.18676054198289</c:v>
                </c:pt>
                <c:pt idx="328">
                  <c:v>372.2696475777775</c:v>
                </c:pt>
                <c:pt idx="329">
                  <c:v>373.35253461357206</c:v>
                </c:pt>
                <c:pt idx="330">
                  <c:v>374.43542165029788</c:v>
                </c:pt>
                <c:pt idx="331">
                  <c:v>375.5171108013019</c:v>
                </c:pt>
                <c:pt idx="332">
                  <c:v>376.59999783802772</c:v>
                </c:pt>
                <c:pt idx="333">
                  <c:v>377.68288487382245</c:v>
                </c:pt>
                <c:pt idx="334">
                  <c:v>378.76577190868545</c:v>
                </c:pt>
                <c:pt idx="335">
                  <c:v>379.84865894541144</c:v>
                </c:pt>
                <c:pt idx="336">
                  <c:v>380.93154598120589</c:v>
                </c:pt>
                <c:pt idx="337">
                  <c:v>382.01443301700056</c:v>
                </c:pt>
                <c:pt idx="338">
                  <c:v>383.09732005279506</c:v>
                </c:pt>
                <c:pt idx="339">
                  <c:v>384.17900920473045</c:v>
                </c:pt>
                <c:pt idx="340">
                  <c:v>385.26189624052489</c:v>
                </c:pt>
                <c:pt idx="341">
                  <c:v>386.34478327631956</c:v>
                </c:pt>
                <c:pt idx="342">
                  <c:v>387.42767031304538</c:v>
                </c:pt>
                <c:pt idx="343">
                  <c:v>388.51055734790856</c:v>
                </c:pt>
                <c:pt idx="344">
                  <c:v>389.59344438370323</c:v>
                </c:pt>
                <c:pt idx="345">
                  <c:v>390.67633141949767</c:v>
                </c:pt>
                <c:pt idx="346">
                  <c:v>391.75921845622355</c:v>
                </c:pt>
                <c:pt idx="347">
                  <c:v>392.84090760815894</c:v>
                </c:pt>
                <c:pt idx="348">
                  <c:v>393.92379464395344</c:v>
                </c:pt>
                <c:pt idx="349">
                  <c:v>395.00668167974811</c:v>
                </c:pt>
                <c:pt idx="350">
                  <c:v>396.08956871554255</c:v>
                </c:pt>
                <c:pt idx="351">
                  <c:v>397.17245575133711</c:v>
                </c:pt>
                <c:pt idx="352">
                  <c:v>398.25534278713167</c:v>
                </c:pt>
                <c:pt idx="353">
                  <c:v>399.33822982292622</c:v>
                </c:pt>
                <c:pt idx="354">
                  <c:v>400.42111685872061</c:v>
                </c:pt>
                <c:pt idx="355">
                  <c:v>401.50280601065612</c:v>
                </c:pt>
                <c:pt idx="356">
                  <c:v>402.58569304645061</c:v>
                </c:pt>
                <c:pt idx="357">
                  <c:v>403.66858008317655</c:v>
                </c:pt>
                <c:pt idx="358">
                  <c:v>404.75498015899211</c:v>
                </c:pt>
                <c:pt idx="359">
                  <c:v>405.84282936528331</c:v>
                </c:pt>
                <c:pt idx="360">
                  <c:v>406.98122023884201</c:v>
                </c:pt>
                <c:pt idx="361">
                  <c:v>407.79590377025301</c:v>
                </c:pt>
              </c:numCache>
            </c:numRef>
          </c:xVal>
          <c:yVal>
            <c:numRef>
              <c:f>Current!$E$2:$E$364</c:f>
              <c:numCache>
                <c:formatCode>0.00</c:formatCode>
                <c:ptCount val="363"/>
                <c:pt idx="0">
                  <c:v>15.719999999999999</c:v>
                </c:pt>
                <c:pt idx="1">
                  <c:v>15.721249999999998</c:v>
                </c:pt>
                <c:pt idx="2">
                  <c:v>15.7225</c:v>
                </c:pt>
                <c:pt idx="3">
                  <c:v>15.719999999999999</c:v>
                </c:pt>
                <c:pt idx="4">
                  <c:v>15.723750000000001</c:v>
                </c:pt>
                <c:pt idx="5">
                  <c:v>15.726249999999999</c:v>
                </c:pt>
                <c:pt idx="6">
                  <c:v>15.723750000000001</c:v>
                </c:pt>
                <c:pt idx="7">
                  <c:v>15.728749999999998</c:v>
                </c:pt>
                <c:pt idx="8">
                  <c:v>15.729999999999999</c:v>
                </c:pt>
                <c:pt idx="9">
                  <c:v>15.731249999999999</c:v>
                </c:pt>
                <c:pt idx="10">
                  <c:v>15.7325</c:v>
                </c:pt>
                <c:pt idx="11">
                  <c:v>15.734999999999999</c:v>
                </c:pt>
                <c:pt idx="12">
                  <c:v>15.736249999999998</c:v>
                </c:pt>
                <c:pt idx="13">
                  <c:v>15.738749999999998</c:v>
                </c:pt>
                <c:pt idx="14">
                  <c:v>15.739999999999998</c:v>
                </c:pt>
                <c:pt idx="15">
                  <c:v>15.739999999999998</c:v>
                </c:pt>
                <c:pt idx="16">
                  <c:v>15.743749999999999</c:v>
                </c:pt>
                <c:pt idx="17">
                  <c:v>15.746249999999998</c:v>
                </c:pt>
                <c:pt idx="18">
                  <c:v>15.772500000000003</c:v>
                </c:pt>
                <c:pt idx="19">
                  <c:v>15.772500000000003</c:v>
                </c:pt>
                <c:pt idx="20">
                  <c:v>15.772500000000003</c:v>
                </c:pt>
                <c:pt idx="21">
                  <c:v>15.77</c:v>
                </c:pt>
                <c:pt idx="22">
                  <c:v>15.77375</c:v>
                </c:pt>
                <c:pt idx="23">
                  <c:v>15.78</c:v>
                </c:pt>
                <c:pt idx="24">
                  <c:v>15.7775</c:v>
                </c:pt>
                <c:pt idx="25">
                  <c:v>15.776250000000001</c:v>
                </c:pt>
                <c:pt idx="26">
                  <c:v>15.781249999999998</c:v>
                </c:pt>
                <c:pt idx="27">
                  <c:v>15.78</c:v>
                </c:pt>
                <c:pt idx="28">
                  <c:v>15.785</c:v>
                </c:pt>
                <c:pt idx="29">
                  <c:v>15.785</c:v>
                </c:pt>
                <c:pt idx="30">
                  <c:v>15.786250000000001</c:v>
                </c:pt>
                <c:pt idx="31">
                  <c:v>15.786250000000001</c:v>
                </c:pt>
                <c:pt idx="32">
                  <c:v>15.79</c:v>
                </c:pt>
                <c:pt idx="33">
                  <c:v>15.788749999999999</c:v>
                </c:pt>
                <c:pt idx="34">
                  <c:v>15.795</c:v>
                </c:pt>
                <c:pt idx="35">
                  <c:v>15.7925</c:v>
                </c:pt>
                <c:pt idx="36">
                  <c:v>15.795</c:v>
                </c:pt>
                <c:pt idx="37">
                  <c:v>15.802500000000002</c:v>
                </c:pt>
                <c:pt idx="38">
                  <c:v>15.8</c:v>
                </c:pt>
                <c:pt idx="39">
                  <c:v>15.798749999999998</c:v>
                </c:pt>
                <c:pt idx="40">
                  <c:v>15.797500000000001</c:v>
                </c:pt>
                <c:pt idx="41">
                  <c:v>15.803750000000003</c:v>
                </c:pt>
                <c:pt idx="42">
                  <c:v>15.80625</c:v>
                </c:pt>
                <c:pt idx="43">
                  <c:v>15.803750000000003</c:v>
                </c:pt>
                <c:pt idx="44">
                  <c:v>15.812500000000002</c:v>
                </c:pt>
                <c:pt idx="45">
                  <c:v>15.81</c:v>
                </c:pt>
                <c:pt idx="46">
                  <c:v>15.812500000000002</c:v>
                </c:pt>
                <c:pt idx="47">
                  <c:v>15.811250000000001</c:v>
                </c:pt>
                <c:pt idx="48">
                  <c:v>15.812500000000002</c:v>
                </c:pt>
                <c:pt idx="49">
                  <c:v>15.817500000000003</c:v>
                </c:pt>
                <c:pt idx="50">
                  <c:v>15.81625</c:v>
                </c:pt>
                <c:pt idx="51">
                  <c:v>15.82</c:v>
                </c:pt>
                <c:pt idx="52">
                  <c:v>15.82</c:v>
                </c:pt>
                <c:pt idx="53">
                  <c:v>15.82375</c:v>
                </c:pt>
                <c:pt idx="54">
                  <c:v>15.82625</c:v>
                </c:pt>
                <c:pt idx="55">
                  <c:v>15.82375</c:v>
                </c:pt>
                <c:pt idx="56">
                  <c:v>15.827500000000002</c:v>
                </c:pt>
                <c:pt idx="57">
                  <c:v>15.831250000000001</c:v>
                </c:pt>
                <c:pt idx="58">
                  <c:v>15.832500000000001</c:v>
                </c:pt>
                <c:pt idx="59">
                  <c:v>15.832500000000001</c:v>
                </c:pt>
                <c:pt idx="60">
                  <c:v>15.83375</c:v>
                </c:pt>
                <c:pt idx="61">
                  <c:v>15.83375</c:v>
                </c:pt>
                <c:pt idx="62">
                  <c:v>15.838750000000001</c:v>
                </c:pt>
                <c:pt idx="63">
                  <c:v>15.84</c:v>
                </c:pt>
                <c:pt idx="64">
                  <c:v>15.842500000000003</c:v>
                </c:pt>
                <c:pt idx="65">
                  <c:v>15.84375</c:v>
                </c:pt>
                <c:pt idx="66">
                  <c:v>15.845000000000002</c:v>
                </c:pt>
                <c:pt idx="67">
                  <c:v>15.848750000000001</c:v>
                </c:pt>
                <c:pt idx="68">
                  <c:v>15.8475</c:v>
                </c:pt>
                <c:pt idx="69">
                  <c:v>15.852500000000004</c:v>
                </c:pt>
                <c:pt idx="70">
                  <c:v>15.855000000000002</c:v>
                </c:pt>
                <c:pt idx="71">
                  <c:v>15.857500000000002</c:v>
                </c:pt>
                <c:pt idx="72">
                  <c:v>15.858750000000002</c:v>
                </c:pt>
                <c:pt idx="73">
                  <c:v>15.865000000000002</c:v>
                </c:pt>
                <c:pt idx="74">
                  <c:v>15.86125</c:v>
                </c:pt>
                <c:pt idx="75">
                  <c:v>15.862500000000004</c:v>
                </c:pt>
                <c:pt idx="76">
                  <c:v>15.867500000000001</c:v>
                </c:pt>
                <c:pt idx="77">
                  <c:v>15.873750000000003</c:v>
                </c:pt>
                <c:pt idx="78">
                  <c:v>15.875000000000002</c:v>
                </c:pt>
                <c:pt idx="79">
                  <c:v>15.875000000000002</c:v>
                </c:pt>
                <c:pt idx="80">
                  <c:v>15.9375</c:v>
                </c:pt>
                <c:pt idx="81">
                  <c:v>15.987500000000002</c:v>
                </c:pt>
                <c:pt idx="82">
                  <c:v>15.975000000000001</c:v>
                </c:pt>
                <c:pt idx="83">
                  <c:v>15.975000000000001</c:v>
                </c:pt>
                <c:pt idx="84">
                  <c:v>15.89</c:v>
                </c:pt>
                <c:pt idx="85">
                  <c:v>15.893750000000002</c:v>
                </c:pt>
                <c:pt idx="86">
                  <c:v>15.895000000000001</c:v>
                </c:pt>
                <c:pt idx="87">
                  <c:v>15.9</c:v>
                </c:pt>
                <c:pt idx="88">
                  <c:v>15.9</c:v>
                </c:pt>
                <c:pt idx="89">
                  <c:v>15.905000000000001</c:v>
                </c:pt>
                <c:pt idx="90">
                  <c:v>15.90875</c:v>
                </c:pt>
                <c:pt idx="91">
                  <c:v>15.91</c:v>
                </c:pt>
                <c:pt idx="92">
                  <c:v>15.91625</c:v>
                </c:pt>
                <c:pt idx="93">
                  <c:v>15.918750000000001</c:v>
                </c:pt>
                <c:pt idx="94">
                  <c:v>15.921250000000001</c:v>
                </c:pt>
                <c:pt idx="95">
                  <c:v>15.925000000000002</c:v>
                </c:pt>
                <c:pt idx="96">
                  <c:v>15.9275</c:v>
                </c:pt>
                <c:pt idx="97">
                  <c:v>15.93</c:v>
                </c:pt>
                <c:pt idx="98">
                  <c:v>15.935</c:v>
                </c:pt>
                <c:pt idx="99">
                  <c:v>15.94</c:v>
                </c:pt>
                <c:pt idx="100">
                  <c:v>15.942500000000003</c:v>
                </c:pt>
                <c:pt idx="101">
                  <c:v>15.945</c:v>
                </c:pt>
                <c:pt idx="102">
                  <c:v>15.945</c:v>
                </c:pt>
                <c:pt idx="103">
                  <c:v>15.953750000000003</c:v>
                </c:pt>
                <c:pt idx="104">
                  <c:v>15.96</c:v>
                </c:pt>
                <c:pt idx="105">
                  <c:v>15.96</c:v>
                </c:pt>
                <c:pt idx="106">
                  <c:v>15.962500000000002</c:v>
                </c:pt>
                <c:pt idx="107">
                  <c:v>15.967500000000003</c:v>
                </c:pt>
                <c:pt idx="108">
                  <c:v>15.975000000000001</c:v>
                </c:pt>
                <c:pt idx="109">
                  <c:v>15.982500000000002</c:v>
                </c:pt>
                <c:pt idx="110">
                  <c:v>15.975000000000001</c:v>
                </c:pt>
                <c:pt idx="111">
                  <c:v>15.97625</c:v>
                </c:pt>
                <c:pt idx="112">
                  <c:v>15.983750000000002</c:v>
                </c:pt>
                <c:pt idx="113">
                  <c:v>15.987500000000002</c:v>
                </c:pt>
                <c:pt idx="114">
                  <c:v>16.024999999999999</c:v>
                </c:pt>
                <c:pt idx="115">
                  <c:v>16.062499999999996</c:v>
                </c:pt>
                <c:pt idx="116">
                  <c:v>16.100000000000001</c:v>
                </c:pt>
                <c:pt idx="117">
                  <c:v>16.02</c:v>
                </c:pt>
                <c:pt idx="118">
                  <c:v>16.022499999999997</c:v>
                </c:pt>
                <c:pt idx="119">
                  <c:v>16.0275</c:v>
                </c:pt>
                <c:pt idx="120">
                  <c:v>16.033750000000001</c:v>
                </c:pt>
                <c:pt idx="121">
                  <c:v>16.04</c:v>
                </c:pt>
                <c:pt idx="122">
                  <c:v>16.043749999999992</c:v>
                </c:pt>
                <c:pt idx="123">
                  <c:v>16.05</c:v>
                </c:pt>
                <c:pt idx="124">
                  <c:v>16.056249999999995</c:v>
                </c:pt>
                <c:pt idx="125">
                  <c:v>16.061250000000001</c:v>
                </c:pt>
                <c:pt idx="126">
                  <c:v>16.067499999999995</c:v>
                </c:pt>
                <c:pt idx="127">
                  <c:v>16.071249999999996</c:v>
                </c:pt>
                <c:pt idx="128">
                  <c:v>16.074999999999999</c:v>
                </c:pt>
                <c:pt idx="129">
                  <c:v>16.082499999999996</c:v>
                </c:pt>
                <c:pt idx="130">
                  <c:v>16.092499999999998</c:v>
                </c:pt>
                <c:pt idx="131">
                  <c:v>16.100000000000001</c:v>
                </c:pt>
                <c:pt idx="132">
                  <c:v>16.105</c:v>
                </c:pt>
                <c:pt idx="133">
                  <c:v>16.111249999999995</c:v>
                </c:pt>
                <c:pt idx="134">
                  <c:v>16.12</c:v>
                </c:pt>
                <c:pt idx="135">
                  <c:v>16.123750000000001</c:v>
                </c:pt>
                <c:pt idx="136">
                  <c:v>16.2</c:v>
                </c:pt>
                <c:pt idx="137">
                  <c:v>16.137499999999999</c:v>
                </c:pt>
                <c:pt idx="138">
                  <c:v>16.146249999999991</c:v>
                </c:pt>
                <c:pt idx="139">
                  <c:v>16.151250000000005</c:v>
                </c:pt>
                <c:pt idx="140">
                  <c:v>16.157499999999999</c:v>
                </c:pt>
                <c:pt idx="141">
                  <c:v>16.1675</c:v>
                </c:pt>
                <c:pt idx="142">
                  <c:v>16.175000000000001</c:v>
                </c:pt>
                <c:pt idx="143">
                  <c:v>16.178750000000001</c:v>
                </c:pt>
                <c:pt idx="144">
                  <c:v>16.1875</c:v>
                </c:pt>
                <c:pt idx="145">
                  <c:v>16.193750000000001</c:v>
                </c:pt>
                <c:pt idx="146">
                  <c:v>16.206250000000001</c:v>
                </c:pt>
                <c:pt idx="147">
                  <c:v>16.212499999999995</c:v>
                </c:pt>
                <c:pt idx="148">
                  <c:v>16.217500000000001</c:v>
                </c:pt>
                <c:pt idx="149">
                  <c:v>16.224999999999998</c:v>
                </c:pt>
                <c:pt idx="150">
                  <c:v>16.234999999999999</c:v>
                </c:pt>
                <c:pt idx="151">
                  <c:v>16.239999999999995</c:v>
                </c:pt>
                <c:pt idx="152">
                  <c:v>16.248749999999998</c:v>
                </c:pt>
                <c:pt idx="153">
                  <c:v>16.3125</c:v>
                </c:pt>
                <c:pt idx="154">
                  <c:v>16.267499999999991</c:v>
                </c:pt>
                <c:pt idx="155">
                  <c:v>16.274999999999999</c:v>
                </c:pt>
                <c:pt idx="156">
                  <c:v>16.288749999999997</c:v>
                </c:pt>
                <c:pt idx="157">
                  <c:v>16.291250000000005</c:v>
                </c:pt>
                <c:pt idx="158">
                  <c:v>16.297499999999996</c:v>
                </c:pt>
                <c:pt idx="159">
                  <c:v>16.307500000000001</c:v>
                </c:pt>
                <c:pt idx="160">
                  <c:v>16.32</c:v>
                </c:pt>
                <c:pt idx="161">
                  <c:v>16.328749999999992</c:v>
                </c:pt>
                <c:pt idx="162">
                  <c:v>16.338750000000001</c:v>
                </c:pt>
                <c:pt idx="163">
                  <c:v>16.350000000000001</c:v>
                </c:pt>
                <c:pt idx="164">
                  <c:v>16.355</c:v>
                </c:pt>
                <c:pt idx="165">
                  <c:v>16.368749999999991</c:v>
                </c:pt>
                <c:pt idx="166">
                  <c:v>16.399999999999999</c:v>
                </c:pt>
                <c:pt idx="167">
                  <c:v>16.474999999999998</c:v>
                </c:pt>
                <c:pt idx="168">
                  <c:v>16.396249999999991</c:v>
                </c:pt>
                <c:pt idx="169">
                  <c:v>16.402499999999996</c:v>
                </c:pt>
                <c:pt idx="170">
                  <c:v>16.418749999999992</c:v>
                </c:pt>
                <c:pt idx="171">
                  <c:v>16.423749999999988</c:v>
                </c:pt>
                <c:pt idx="172">
                  <c:v>16.432499999999997</c:v>
                </c:pt>
                <c:pt idx="173">
                  <c:v>16.439999999999998</c:v>
                </c:pt>
                <c:pt idx="174">
                  <c:v>16.453749999999992</c:v>
                </c:pt>
                <c:pt idx="175">
                  <c:v>16.466249999999992</c:v>
                </c:pt>
                <c:pt idx="176">
                  <c:v>16.472499999999997</c:v>
                </c:pt>
                <c:pt idx="177">
                  <c:v>16.482499999999998</c:v>
                </c:pt>
                <c:pt idx="178">
                  <c:v>16.492499999999996</c:v>
                </c:pt>
                <c:pt idx="179">
                  <c:v>16.524999999999999</c:v>
                </c:pt>
                <c:pt idx="180">
                  <c:v>16.512499999999996</c:v>
                </c:pt>
                <c:pt idx="181">
                  <c:v>16.526250000000001</c:v>
                </c:pt>
                <c:pt idx="182">
                  <c:v>16.536249999999995</c:v>
                </c:pt>
                <c:pt idx="183">
                  <c:v>16.547499999999996</c:v>
                </c:pt>
                <c:pt idx="184">
                  <c:v>16.555</c:v>
                </c:pt>
                <c:pt idx="185">
                  <c:v>16.568749999999998</c:v>
                </c:pt>
                <c:pt idx="186">
                  <c:v>16.56625</c:v>
                </c:pt>
                <c:pt idx="187">
                  <c:v>16.576250000000005</c:v>
                </c:pt>
                <c:pt idx="188">
                  <c:v>16.58625</c:v>
                </c:pt>
                <c:pt idx="189">
                  <c:v>16.5975</c:v>
                </c:pt>
                <c:pt idx="190">
                  <c:v>16.611249999999995</c:v>
                </c:pt>
                <c:pt idx="191">
                  <c:v>16.616250000000004</c:v>
                </c:pt>
                <c:pt idx="192">
                  <c:v>16.7</c:v>
                </c:pt>
                <c:pt idx="193">
                  <c:v>16.638750000000005</c:v>
                </c:pt>
                <c:pt idx="194">
                  <c:v>16.657499999999999</c:v>
                </c:pt>
                <c:pt idx="195">
                  <c:v>16.670000000000005</c:v>
                </c:pt>
                <c:pt idx="196">
                  <c:v>16.681249999999995</c:v>
                </c:pt>
                <c:pt idx="197">
                  <c:v>16.691250000000004</c:v>
                </c:pt>
                <c:pt idx="198">
                  <c:v>16.702499999999997</c:v>
                </c:pt>
                <c:pt idx="199">
                  <c:v>16.711250000000003</c:v>
                </c:pt>
                <c:pt idx="200">
                  <c:v>16.727499999999996</c:v>
                </c:pt>
                <c:pt idx="201">
                  <c:v>16.739999999999995</c:v>
                </c:pt>
                <c:pt idx="202">
                  <c:v>16.762499999999992</c:v>
                </c:pt>
                <c:pt idx="203">
                  <c:v>16.762499999999992</c:v>
                </c:pt>
                <c:pt idx="204">
                  <c:v>16.778749999999992</c:v>
                </c:pt>
                <c:pt idx="205">
                  <c:v>16.793749999999992</c:v>
                </c:pt>
                <c:pt idx="206">
                  <c:v>16.801250000000003</c:v>
                </c:pt>
                <c:pt idx="207">
                  <c:v>16.813749999999995</c:v>
                </c:pt>
                <c:pt idx="208">
                  <c:v>16.827500000000001</c:v>
                </c:pt>
                <c:pt idx="209">
                  <c:v>16.838750000000001</c:v>
                </c:pt>
                <c:pt idx="210">
                  <c:v>16.853750000000005</c:v>
                </c:pt>
                <c:pt idx="211">
                  <c:v>16.864999999999995</c:v>
                </c:pt>
                <c:pt idx="212">
                  <c:v>16.924999999999997</c:v>
                </c:pt>
                <c:pt idx="213">
                  <c:v>16.895</c:v>
                </c:pt>
                <c:pt idx="214">
                  <c:v>16.907499999999995</c:v>
                </c:pt>
                <c:pt idx="215">
                  <c:v>16.921250000000001</c:v>
                </c:pt>
                <c:pt idx="216">
                  <c:v>16.934999999999999</c:v>
                </c:pt>
                <c:pt idx="217">
                  <c:v>16.947500000000002</c:v>
                </c:pt>
                <c:pt idx="218">
                  <c:v>16.96125</c:v>
                </c:pt>
                <c:pt idx="219">
                  <c:v>16.972499999999997</c:v>
                </c:pt>
                <c:pt idx="220">
                  <c:v>16.988749999999996</c:v>
                </c:pt>
                <c:pt idx="221">
                  <c:v>17.012499999999996</c:v>
                </c:pt>
                <c:pt idx="222">
                  <c:v>17.015000000000001</c:v>
                </c:pt>
                <c:pt idx="223">
                  <c:v>17.033750000000001</c:v>
                </c:pt>
                <c:pt idx="224">
                  <c:v>17.045000000000002</c:v>
                </c:pt>
                <c:pt idx="225">
                  <c:v>17.056249999999995</c:v>
                </c:pt>
                <c:pt idx="226">
                  <c:v>17.067499999999995</c:v>
                </c:pt>
                <c:pt idx="227">
                  <c:v>17.088749999999997</c:v>
                </c:pt>
                <c:pt idx="228">
                  <c:v>17.098749999999992</c:v>
                </c:pt>
                <c:pt idx="229">
                  <c:v>17.117500000000003</c:v>
                </c:pt>
                <c:pt idx="230">
                  <c:v>17.162499999999998</c:v>
                </c:pt>
                <c:pt idx="231">
                  <c:v>17.145</c:v>
                </c:pt>
                <c:pt idx="232">
                  <c:v>17.155000000000001</c:v>
                </c:pt>
                <c:pt idx="233">
                  <c:v>17.173749999999991</c:v>
                </c:pt>
                <c:pt idx="234">
                  <c:v>17.181249999999995</c:v>
                </c:pt>
                <c:pt idx="235">
                  <c:v>17.19875</c:v>
                </c:pt>
                <c:pt idx="236">
                  <c:v>17.215</c:v>
                </c:pt>
                <c:pt idx="237">
                  <c:v>17.227499999999996</c:v>
                </c:pt>
                <c:pt idx="238">
                  <c:v>17.23875</c:v>
                </c:pt>
                <c:pt idx="239">
                  <c:v>17.337499999999999</c:v>
                </c:pt>
                <c:pt idx="240">
                  <c:v>17.27375</c:v>
                </c:pt>
                <c:pt idx="241">
                  <c:v>17.287499999999998</c:v>
                </c:pt>
                <c:pt idx="242">
                  <c:v>17.303750000000001</c:v>
                </c:pt>
                <c:pt idx="243">
                  <c:v>17.318750000000001</c:v>
                </c:pt>
                <c:pt idx="244">
                  <c:v>17.328749999999992</c:v>
                </c:pt>
                <c:pt idx="245">
                  <c:v>17.346250000000001</c:v>
                </c:pt>
                <c:pt idx="246">
                  <c:v>17.362499999999997</c:v>
                </c:pt>
                <c:pt idx="247">
                  <c:v>17.375</c:v>
                </c:pt>
                <c:pt idx="248">
                  <c:v>17.388750000000002</c:v>
                </c:pt>
                <c:pt idx="249">
                  <c:v>17.404999999999998</c:v>
                </c:pt>
                <c:pt idx="250">
                  <c:v>17.418749999999992</c:v>
                </c:pt>
                <c:pt idx="251">
                  <c:v>17.434999999999999</c:v>
                </c:pt>
                <c:pt idx="252">
                  <c:v>17.452499999999997</c:v>
                </c:pt>
                <c:pt idx="253">
                  <c:v>17.464999999999996</c:v>
                </c:pt>
                <c:pt idx="254">
                  <c:v>17.483749999999997</c:v>
                </c:pt>
                <c:pt idx="255">
                  <c:v>17.494999999999997</c:v>
                </c:pt>
                <c:pt idx="256">
                  <c:v>17.513750000000005</c:v>
                </c:pt>
                <c:pt idx="257">
                  <c:v>17.5275</c:v>
                </c:pt>
                <c:pt idx="258">
                  <c:v>17.542499999999997</c:v>
                </c:pt>
                <c:pt idx="259">
                  <c:v>17.561250000000001</c:v>
                </c:pt>
                <c:pt idx="260">
                  <c:v>17.571249999999996</c:v>
                </c:pt>
                <c:pt idx="261">
                  <c:v>17.587499999999995</c:v>
                </c:pt>
                <c:pt idx="262">
                  <c:v>17.602499999999996</c:v>
                </c:pt>
                <c:pt idx="263">
                  <c:v>17.62</c:v>
                </c:pt>
                <c:pt idx="264">
                  <c:v>17.724999999999998</c:v>
                </c:pt>
                <c:pt idx="265">
                  <c:v>17.653749999999995</c:v>
                </c:pt>
                <c:pt idx="266">
                  <c:v>17.666250000000005</c:v>
                </c:pt>
                <c:pt idx="267">
                  <c:v>17.682499999999997</c:v>
                </c:pt>
                <c:pt idx="268">
                  <c:v>17.696249999999996</c:v>
                </c:pt>
                <c:pt idx="269">
                  <c:v>17.715</c:v>
                </c:pt>
                <c:pt idx="270">
                  <c:v>17.731249999999996</c:v>
                </c:pt>
                <c:pt idx="271">
                  <c:v>17.74625</c:v>
                </c:pt>
                <c:pt idx="272">
                  <c:v>17.862499999999997</c:v>
                </c:pt>
                <c:pt idx="273">
                  <c:v>17.778749999999992</c:v>
                </c:pt>
                <c:pt idx="274">
                  <c:v>17.792499999999997</c:v>
                </c:pt>
                <c:pt idx="275">
                  <c:v>17.809999999999999</c:v>
                </c:pt>
                <c:pt idx="276">
                  <c:v>17.824999999999999</c:v>
                </c:pt>
                <c:pt idx="277">
                  <c:v>17.842499999999998</c:v>
                </c:pt>
                <c:pt idx="278">
                  <c:v>17.857500000000005</c:v>
                </c:pt>
                <c:pt idx="279">
                  <c:v>17.871250000000003</c:v>
                </c:pt>
                <c:pt idx="280">
                  <c:v>17.891249999999996</c:v>
                </c:pt>
                <c:pt idx="281">
                  <c:v>17.904999999999998</c:v>
                </c:pt>
                <c:pt idx="282">
                  <c:v>17.922499999999992</c:v>
                </c:pt>
                <c:pt idx="283">
                  <c:v>17.9375</c:v>
                </c:pt>
                <c:pt idx="284">
                  <c:v>17.948749999999997</c:v>
                </c:pt>
                <c:pt idx="285">
                  <c:v>17.97</c:v>
                </c:pt>
                <c:pt idx="286">
                  <c:v>17.983749999999997</c:v>
                </c:pt>
                <c:pt idx="287">
                  <c:v>18.024999999999999</c:v>
                </c:pt>
                <c:pt idx="288">
                  <c:v>18.02</c:v>
                </c:pt>
                <c:pt idx="289">
                  <c:v>18.03</c:v>
                </c:pt>
                <c:pt idx="290">
                  <c:v>18.046250000000001</c:v>
                </c:pt>
                <c:pt idx="291">
                  <c:v>18.068749999999998</c:v>
                </c:pt>
                <c:pt idx="292">
                  <c:v>18.078749999999992</c:v>
                </c:pt>
                <c:pt idx="293">
                  <c:v>18.0975</c:v>
                </c:pt>
                <c:pt idx="294">
                  <c:v>18.116250000000004</c:v>
                </c:pt>
                <c:pt idx="295">
                  <c:v>18.149999999999999</c:v>
                </c:pt>
                <c:pt idx="296">
                  <c:v>18.146249999999991</c:v>
                </c:pt>
                <c:pt idx="297">
                  <c:v>18.16375</c:v>
                </c:pt>
                <c:pt idx="298">
                  <c:v>18.178750000000001</c:v>
                </c:pt>
                <c:pt idx="299">
                  <c:v>18.192499999999995</c:v>
                </c:pt>
                <c:pt idx="300">
                  <c:v>18.208749999999988</c:v>
                </c:pt>
                <c:pt idx="301">
                  <c:v>18.228750000000002</c:v>
                </c:pt>
                <c:pt idx="302">
                  <c:v>18.24625</c:v>
                </c:pt>
                <c:pt idx="303">
                  <c:v>18.324999999999999</c:v>
                </c:pt>
                <c:pt idx="304">
                  <c:v>18.27375</c:v>
                </c:pt>
                <c:pt idx="305">
                  <c:v>18.291250000000005</c:v>
                </c:pt>
                <c:pt idx="306">
                  <c:v>18.305</c:v>
                </c:pt>
                <c:pt idx="307">
                  <c:v>18.321249999999996</c:v>
                </c:pt>
                <c:pt idx="308">
                  <c:v>18.337499999999999</c:v>
                </c:pt>
                <c:pt idx="309">
                  <c:v>18.353750000000005</c:v>
                </c:pt>
                <c:pt idx="310">
                  <c:v>18.3675</c:v>
                </c:pt>
                <c:pt idx="311">
                  <c:v>18.45</c:v>
                </c:pt>
                <c:pt idx="312">
                  <c:v>18.388750000000002</c:v>
                </c:pt>
                <c:pt idx="313">
                  <c:v>18.605</c:v>
                </c:pt>
                <c:pt idx="314">
                  <c:v>18.614999999999998</c:v>
                </c:pt>
                <c:pt idx="315">
                  <c:v>18.649999999999999</c:v>
                </c:pt>
                <c:pt idx="316">
                  <c:v>18.645</c:v>
                </c:pt>
                <c:pt idx="317">
                  <c:v>18.661249999999995</c:v>
                </c:pt>
                <c:pt idx="318">
                  <c:v>18.671250000000004</c:v>
                </c:pt>
                <c:pt idx="319">
                  <c:v>18.691250000000004</c:v>
                </c:pt>
                <c:pt idx="320">
                  <c:v>18.708749999999988</c:v>
                </c:pt>
                <c:pt idx="321">
                  <c:v>18.723749999999992</c:v>
                </c:pt>
                <c:pt idx="322">
                  <c:v>18.741250000000001</c:v>
                </c:pt>
                <c:pt idx="323">
                  <c:v>18.8</c:v>
                </c:pt>
                <c:pt idx="324">
                  <c:v>18.768749999999997</c:v>
                </c:pt>
                <c:pt idx="325">
                  <c:v>18.788749999999997</c:v>
                </c:pt>
                <c:pt idx="326">
                  <c:v>18.802499999999991</c:v>
                </c:pt>
                <c:pt idx="327">
                  <c:v>18.816250000000004</c:v>
                </c:pt>
                <c:pt idx="328">
                  <c:v>18.833749999999991</c:v>
                </c:pt>
                <c:pt idx="329">
                  <c:v>18.8475</c:v>
                </c:pt>
                <c:pt idx="330">
                  <c:v>18.864999999999995</c:v>
                </c:pt>
                <c:pt idx="331">
                  <c:v>18.962499999999991</c:v>
                </c:pt>
                <c:pt idx="332">
                  <c:v>18.896249999999991</c:v>
                </c:pt>
                <c:pt idx="333">
                  <c:v>18.91375</c:v>
                </c:pt>
                <c:pt idx="334">
                  <c:v>18.928749999999997</c:v>
                </c:pt>
                <c:pt idx="335">
                  <c:v>18.942499999999992</c:v>
                </c:pt>
                <c:pt idx="336">
                  <c:v>18.9575</c:v>
                </c:pt>
                <c:pt idx="337">
                  <c:v>18.971250000000001</c:v>
                </c:pt>
                <c:pt idx="338">
                  <c:v>18.987499999999997</c:v>
                </c:pt>
                <c:pt idx="339">
                  <c:v>19.062499999999996</c:v>
                </c:pt>
                <c:pt idx="340">
                  <c:v>19.017499999999995</c:v>
                </c:pt>
                <c:pt idx="341">
                  <c:v>19.032499999999995</c:v>
                </c:pt>
                <c:pt idx="342">
                  <c:v>19.046250000000001</c:v>
                </c:pt>
                <c:pt idx="343">
                  <c:v>19.05875</c:v>
                </c:pt>
                <c:pt idx="344">
                  <c:v>19.072500000000002</c:v>
                </c:pt>
                <c:pt idx="345">
                  <c:v>19.087499999999995</c:v>
                </c:pt>
                <c:pt idx="346">
                  <c:v>19.101250000000004</c:v>
                </c:pt>
                <c:pt idx="347">
                  <c:v>19.117500000000003</c:v>
                </c:pt>
                <c:pt idx="348">
                  <c:v>19.149999999999999</c:v>
                </c:pt>
                <c:pt idx="349">
                  <c:v>19.14875</c:v>
                </c:pt>
                <c:pt idx="350">
                  <c:v>19.162499999999998</c:v>
                </c:pt>
                <c:pt idx="351">
                  <c:v>19.176250000000003</c:v>
                </c:pt>
                <c:pt idx="352">
                  <c:v>19.1875</c:v>
                </c:pt>
                <c:pt idx="353">
                  <c:v>19.196249999999996</c:v>
                </c:pt>
                <c:pt idx="354">
                  <c:v>19.212499999999995</c:v>
                </c:pt>
                <c:pt idx="355">
                  <c:v>19.231249999999996</c:v>
                </c:pt>
                <c:pt idx="356">
                  <c:v>19.24625</c:v>
                </c:pt>
                <c:pt idx="357">
                  <c:v>19.337499999999999</c:v>
                </c:pt>
                <c:pt idx="358">
                  <c:v>19.267499999999991</c:v>
                </c:pt>
                <c:pt idx="359">
                  <c:v>19.283749999999998</c:v>
                </c:pt>
                <c:pt idx="360">
                  <c:v>19.3</c:v>
                </c:pt>
                <c:pt idx="361">
                  <c:v>19.30875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3844480"/>
        <c:axId val="163846400"/>
      </c:scatterChart>
      <c:valAx>
        <c:axId val="163844480"/>
        <c:scaling>
          <c:orientation val="minMax"/>
          <c:max val="422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de-DE"/>
                  <a:t>Dose [krad]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spPr>
          <a:ln w="25400"/>
        </c:spPr>
        <c:crossAx val="163846400"/>
        <c:crosses val="autoZero"/>
        <c:crossBetween val="midCat"/>
        <c:majorUnit val="50"/>
        <c:minorUnit val="10"/>
      </c:valAx>
      <c:valAx>
        <c:axId val="163846400"/>
        <c:scaling>
          <c:orientation val="minMax"/>
          <c:max val="20"/>
          <c:min val="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/>
                  <a:t>Average current [mA]</a:t>
                </a:r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spPr>
          <a:ln w="25400"/>
        </c:spPr>
        <c:crossAx val="163844480"/>
        <c:crosses val="autoZero"/>
        <c:crossBetween val="midCat"/>
        <c:majorUnit val="5"/>
      </c:valAx>
    </c:plotArea>
    <c:plotVisOnly val="1"/>
    <c:dispBlanksAs val="gap"/>
    <c:showDLblsOverMax val="0"/>
  </c:chart>
  <c:txPr>
    <a:bodyPr/>
    <a:lstStyle/>
    <a:p>
      <a:pPr>
        <a:defRPr sz="1600"/>
      </a:pPr>
      <a:endParaRPr lang="de-DE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0.39999</cdr:x>
      <cdr:y>0.13329</cdr:y>
    </cdr:from>
    <cdr:to>
      <cdr:x>0.39999</cdr:x>
      <cdr:y>0.8167</cdr:y>
    </cdr:to>
    <cdr:cxnSp macro="">
      <cdr:nvCxnSpPr>
        <cdr:cNvPr id="3" name="Gerade Verbindung 2"/>
        <cdr:cNvCxnSpPr/>
      </cdr:nvCxnSpPr>
      <cdr:spPr>
        <a:xfrm xmlns:a="http://schemas.openxmlformats.org/drawingml/2006/main">
          <a:off x="2879920" y="575824"/>
          <a:ext cx="0" cy="2952328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bg2">
              <a:lumMod val="50000"/>
            </a:schemeClr>
          </a:solidFill>
          <a:prstDash val="sysDot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780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1451" y="0"/>
            <a:ext cx="2938780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7ECB26-60AF-438E-800C-1CEC7D3165EA}" type="datetimeFigureOut">
              <a:rPr lang="de-DE" smtClean="0"/>
              <a:pPr/>
              <a:t>03.06.2013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1045"/>
            <a:ext cx="2938780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1451" y="9421045"/>
            <a:ext cx="2938780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D25B79-D1CA-4812-983B-55A6475B438F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67720998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780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41451" y="0"/>
            <a:ext cx="2938780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1050D3-FCBB-4F0F-8DC0-3F3595F82000}" type="datetimeFigureOut">
              <a:rPr lang="de-DE" smtClean="0"/>
              <a:pPr/>
              <a:t>03.06.2013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2813" y="742950"/>
            <a:ext cx="4957762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8180" y="4711384"/>
            <a:ext cx="5425440" cy="44634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1045"/>
            <a:ext cx="2938780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41451" y="9421045"/>
            <a:ext cx="2938780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5918B9-9F83-4F8A-9F4F-D855C0C9CA4F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14515927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5918B9-9F83-4F8A-9F4F-D855C0C9CA4F}" type="slidenum">
              <a:rPr lang="de-DE" smtClean="0"/>
              <a:pPr/>
              <a:t>1</a:t>
            </a:fld>
            <a:endParaRPr lang="de-DE"/>
          </a:p>
        </p:txBody>
      </p:sp>
      <p:sp>
        <p:nvSpPr>
          <p:cNvPr id="5" name="Kopfzeilenplatzhalt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3672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5918B9-9F83-4F8A-9F4F-D855C0C9CA4F}" type="slidenum">
              <a:rPr lang="de-DE" smtClean="0"/>
              <a:pPr/>
              <a:t>2</a:t>
            </a:fld>
            <a:endParaRPr lang="de-DE"/>
          </a:p>
        </p:txBody>
      </p:sp>
      <p:sp>
        <p:nvSpPr>
          <p:cNvPr id="5" name="Kopfzeilenplatzhalt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123561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5918B9-9F83-4F8A-9F4F-D855C0C9CA4F}" type="slidenum">
              <a:rPr lang="de-DE" smtClean="0"/>
              <a:pPr/>
              <a:t>13</a:t>
            </a:fld>
            <a:endParaRPr lang="de-DE"/>
          </a:p>
        </p:txBody>
      </p:sp>
      <p:sp>
        <p:nvSpPr>
          <p:cNvPr id="5" name="Kopfzeilenplatzhalt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64087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5918B9-9F83-4F8A-9F4F-D855C0C9CA4F}" type="slidenum">
              <a:rPr lang="de-DE" smtClean="0"/>
              <a:pPr/>
              <a:t>18</a:t>
            </a:fld>
            <a:endParaRPr lang="de-DE"/>
          </a:p>
        </p:txBody>
      </p:sp>
      <p:sp>
        <p:nvSpPr>
          <p:cNvPr id="5" name="Kopfzeilenplatzhalt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12356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56792"/>
            <a:ext cx="7772400" cy="2043659"/>
          </a:xfrm>
          <a:solidFill>
            <a:schemeClr val="tx2"/>
          </a:solidFill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US" dirty="0" smtClean="0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15" name="Fußzeilenplatzhalter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ESA/CNES Final Presentation days</a:t>
            </a:r>
            <a:endParaRPr lang="de-DE" dirty="0"/>
          </a:p>
        </p:txBody>
      </p:sp>
      <p:sp>
        <p:nvSpPr>
          <p:cNvPr id="16" name="Foliennummernplatzhalt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5E99-D8F8-4AB8-A42B-92B0CAF62987}" type="slidenum">
              <a:rPr lang="de-DE" smtClean="0"/>
              <a:pPr/>
              <a:t>‹Nr.›</a:t>
            </a:fld>
            <a:endParaRPr lang="de-DE" dirty="0"/>
          </a:p>
        </p:txBody>
      </p:sp>
      <p:graphicFrame>
        <p:nvGraphicFramePr>
          <p:cNvPr id="17" name="Objekt 16"/>
          <p:cNvGraphicFramePr>
            <a:graphicFrameLocks noChangeAspect="1"/>
          </p:cNvGraphicFramePr>
          <p:nvPr userDrawn="1"/>
        </p:nvGraphicFramePr>
        <p:xfrm>
          <a:off x="115888" y="6343650"/>
          <a:ext cx="900112" cy="35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2" name="Grafik" r:id="rId3" imgW="1103030" imgH="434151" progId="Word.Picture.8">
                  <p:embed/>
                </p:oleObj>
              </mc:Choice>
              <mc:Fallback>
                <p:oleObj name="Grafik" r:id="rId3" imgW="1103030" imgH="434151" progId="Word.Picture.8">
                  <p:embed/>
                  <p:pic>
                    <p:nvPicPr>
                      <p:cNvPr id="0" name="Picture 1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888" y="6343650"/>
                        <a:ext cx="900112" cy="354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05335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de-DE" dirty="0" smtClean="0"/>
              <a:t>Titelmasterformat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886003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187624" y="6356350"/>
            <a:ext cx="48321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ESA/CNES Final Presentation days</a:t>
            </a:r>
            <a:endParaRPr lang="de-DE" dirty="0"/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6516216" y="6356350"/>
            <a:ext cx="12241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smtClean="0"/>
              <a:t>June 6, 2013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008497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187624" y="6356350"/>
            <a:ext cx="48321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ESA/CNES Final Presentation days</a:t>
            </a:r>
            <a:endParaRPr lang="de-DE" dirty="0"/>
          </a:p>
        </p:txBody>
      </p:sp>
      <p:sp>
        <p:nvSpPr>
          <p:cNvPr id="9" name="Datumsplatzhalter 3"/>
          <p:cNvSpPr>
            <a:spLocks noGrp="1"/>
          </p:cNvSpPr>
          <p:nvPr>
            <p:ph type="dt" sz="half" idx="13"/>
          </p:nvPr>
        </p:nvSpPr>
        <p:spPr>
          <a:xfrm>
            <a:off x="6516216" y="6356350"/>
            <a:ext cx="12241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smtClean="0"/>
              <a:t>June 6, 2013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239025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 smtClean="0"/>
              <a:t>Titelmasterformat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dirty="0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0" name="Fußzeilenplatzhalter 4"/>
          <p:cNvSpPr>
            <a:spLocks noGrp="1"/>
          </p:cNvSpPr>
          <p:nvPr>
            <p:ph type="ftr" sz="quarter" idx="13"/>
          </p:nvPr>
        </p:nvSpPr>
        <p:spPr>
          <a:xfrm>
            <a:off x="1187624" y="6356350"/>
            <a:ext cx="48321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ESA/CNES Final Presentation days</a:t>
            </a:r>
            <a:endParaRPr lang="de-DE" dirty="0"/>
          </a:p>
        </p:txBody>
      </p:sp>
      <p:sp>
        <p:nvSpPr>
          <p:cNvPr id="11" name="Datumsplatzhalter 3"/>
          <p:cNvSpPr>
            <a:spLocks noGrp="1"/>
          </p:cNvSpPr>
          <p:nvPr>
            <p:ph type="dt" sz="half" idx="14"/>
          </p:nvPr>
        </p:nvSpPr>
        <p:spPr>
          <a:xfrm>
            <a:off x="6516216" y="6356350"/>
            <a:ext cx="12241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smtClean="0"/>
              <a:t>June 6, 2013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164696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187624" y="6356350"/>
            <a:ext cx="48321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ESA/CNES Final Presentation days</a:t>
            </a:r>
            <a:endParaRPr lang="de-DE" dirty="0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6516216" y="6356350"/>
            <a:ext cx="12241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smtClean="0"/>
              <a:t>June 6, 2013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290875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187624" y="6356350"/>
            <a:ext cx="48321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ESA/CNES Final Presentation days</a:t>
            </a:r>
            <a:endParaRPr lang="de-DE" dirty="0"/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2"/>
          </p:nvPr>
        </p:nvSpPr>
        <p:spPr>
          <a:xfrm>
            <a:off x="6516216" y="6356350"/>
            <a:ext cx="12241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smtClean="0"/>
              <a:t>June 6, 2013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61814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620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 smtClean="0"/>
              <a:t>Titelmasterformat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516216" y="6356350"/>
            <a:ext cx="12241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187624" y="6356350"/>
            <a:ext cx="48321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ESA/CNES Final Presentation days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7956376" y="6356350"/>
            <a:ext cx="7304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55E99-D8F8-4AB8-A42B-92B0CAF62987}" type="slidenum">
              <a:rPr lang="de-DE" smtClean="0"/>
              <a:pPr/>
              <a:t>‹Nr.›</a:t>
            </a:fld>
            <a:endParaRPr lang="de-DE" dirty="0"/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 userDrawn="1"/>
        </p:nvGraphicFramePr>
        <p:xfrm>
          <a:off x="115888" y="6343650"/>
          <a:ext cx="900112" cy="35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5" name="Grafik" r:id="rId9" imgW="1103030" imgH="434151" progId="Word.Picture.8">
                  <p:embed/>
                </p:oleObj>
              </mc:Choice>
              <mc:Fallback>
                <p:oleObj name="Grafik" r:id="rId9" imgW="1103030" imgH="434151" progId="Word.Picture.8">
                  <p:embed/>
                  <p:pic>
                    <p:nvPicPr>
                      <p:cNvPr id="0" name="Picture 1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888" y="6343650"/>
                        <a:ext cx="900112" cy="354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29"/>
          <p:cNvSpPr>
            <a:spLocks noChangeArrowheads="1"/>
          </p:cNvSpPr>
          <p:nvPr userDrawn="1"/>
        </p:nvSpPr>
        <p:spPr bwMode="auto">
          <a:xfrm>
            <a:off x="0" y="764704"/>
            <a:ext cx="4572000" cy="44450"/>
          </a:xfrm>
          <a:prstGeom prst="rect">
            <a:avLst/>
          </a:prstGeom>
          <a:solidFill>
            <a:schemeClr val="tx2"/>
          </a:solidFill>
          <a:ln>
            <a:noFill/>
          </a:ln>
          <a:extLst/>
        </p:spPr>
        <p:txBody>
          <a:bodyPr/>
          <a:lstStyle/>
          <a:p>
            <a:pPr eaLnBrk="1" hangingPunct="1"/>
            <a:endParaRPr lang="en-US" sz="2400" dirty="0">
              <a:latin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 userDrawn="1"/>
        </p:nvSpPr>
        <p:spPr bwMode="auto">
          <a:xfrm>
            <a:off x="4572000" y="764704"/>
            <a:ext cx="4572000" cy="44450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5" name="Rectangle 19"/>
          <p:cNvSpPr>
            <a:spLocks noChangeArrowheads="1"/>
          </p:cNvSpPr>
          <p:nvPr userDrawn="1"/>
        </p:nvSpPr>
        <p:spPr bwMode="auto">
          <a:xfrm>
            <a:off x="4572000" y="6219825"/>
            <a:ext cx="4572000" cy="44450"/>
          </a:xfrm>
          <a:prstGeom prst="rect">
            <a:avLst/>
          </a:prstGeom>
          <a:solidFill>
            <a:schemeClr val="tx2"/>
          </a:solidFill>
          <a:ln>
            <a:noFill/>
          </a:ln>
          <a:extLst/>
        </p:spPr>
        <p:txBody>
          <a:bodyPr/>
          <a:lstStyle/>
          <a:p>
            <a:pPr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6" name="Rectangle 27"/>
          <p:cNvSpPr>
            <a:spLocks noChangeArrowheads="1"/>
          </p:cNvSpPr>
          <p:nvPr userDrawn="1"/>
        </p:nvSpPr>
        <p:spPr bwMode="auto">
          <a:xfrm>
            <a:off x="0" y="6219825"/>
            <a:ext cx="4797425" cy="4445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xtLst/>
        </p:spPr>
        <p:txBody>
          <a:bodyPr/>
          <a:lstStyle/>
          <a:p>
            <a:pPr eaLnBrk="1" hangingPunct="1"/>
            <a:endParaRPr lang="en-US" sz="14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54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/>
        </a:buClr>
        <a:buFont typeface="Calibri" pitchFamily="34" charset="0"/>
        <a:buChar char="▪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▫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Radiation Tests of Candidate Memory Devices</a:t>
            </a:r>
            <a:br>
              <a:rPr lang="en-US" dirty="0" smtClean="0"/>
            </a:br>
            <a:r>
              <a:rPr lang="en-US" dirty="0" smtClean="0"/>
              <a:t>DDR3 SDRAM and NAND Flash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088832" cy="1752600"/>
          </a:xfrm>
        </p:spPr>
        <p:txBody>
          <a:bodyPr>
            <a:normAutofit/>
          </a:bodyPr>
          <a:lstStyle/>
          <a:p>
            <a:r>
              <a:rPr lang="en-US" sz="2200" dirty="0" smtClean="0"/>
              <a:t>Martin Herrmann, Kai Grürmann, Fritz Gliem, Hagen Schmidt</a:t>
            </a:r>
          </a:p>
          <a:p>
            <a:endParaRPr lang="en-US" sz="2200" dirty="0" smtClean="0"/>
          </a:p>
          <a:p>
            <a:r>
              <a:rPr lang="en-US" sz="2200" dirty="0" smtClean="0"/>
              <a:t>ESTEC Technical Officer: </a:t>
            </a:r>
            <a:r>
              <a:rPr lang="en-US" sz="2200" dirty="0" err="1" smtClean="0"/>
              <a:t>Véronique</a:t>
            </a:r>
            <a:r>
              <a:rPr lang="en-US" sz="2200" dirty="0" smtClean="0"/>
              <a:t> </a:t>
            </a:r>
            <a:r>
              <a:rPr lang="en-US" sz="2200" dirty="0" err="1" smtClean="0"/>
              <a:t>Ferlet-Cavrois</a:t>
            </a:r>
            <a:r>
              <a:rPr lang="en-US" sz="2200" dirty="0" smtClean="0"/>
              <a:t> (TEC-QEC)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1331640" y="6340678"/>
            <a:ext cx="42104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Institut</a:t>
            </a:r>
            <a:r>
              <a:rPr lang="en-US" dirty="0" smtClean="0"/>
              <a:t> </a:t>
            </a:r>
            <a:r>
              <a:rPr lang="en-US" dirty="0" err="1" smtClean="0"/>
              <a:t>für</a:t>
            </a:r>
            <a:r>
              <a:rPr lang="en-US" dirty="0" smtClean="0"/>
              <a:t> </a:t>
            </a:r>
            <a:r>
              <a:rPr lang="en-US" dirty="0" err="1" smtClean="0"/>
              <a:t>Datentechnik</a:t>
            </a:r>
            <a:r>
              <a:rPr lang="en-US" dirty="0" smtClean="0"/>
              <a:t>, TU </a:t>
            </a:r>
            <a:r>
              <a:rPr lang="en-US" dirty="0" err="1" smtClean="0"/>
              <a:t>Braunschweig</a:t>
            </a: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6340678"/>
            <a:ext cx="1688912" cy="329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333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Overview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Part 1: DDR3 SDRAM</a:t>
            </a:r>
            <a:r>
              <a:rPr lang="en-US" dirty="0" smtClean="0"/>
              <a:t> (M. Herrmann)</a:t>
            </a:r>
            <a:endParaRPr lang="en-US" b="1" dirty="0" smtClean="0"/>
          </a:p>
          <a:p>
            <a:pPr lvl="1"/>
            <a:r>
              <a:rPr lang="en-US" dirty="0" smtClean="0"/>
              <a:t>Test bed</a:t>
            </a:r>
          </a:p>
          <a:p>
            <a:pPr lvl="1"/>
            <a:r>
              <a:rPr lang="en-US" dirty="0" smtClean="0"/>
              <a:t>SEE tests</a:t>
            </a:r>
          </a:p>
          <a:p>
            <a:pPr lvl="2"/>
            <a:r>
              <a:rPr lang="en-US" dirty="0" smtClean="0"/>
              <a:t>SEL</a:t>
            </a:r>
            <a:endParaRPr lang="en-US" dirty="0"/>
          </a:p>
          <a:p>
            <a:pPr lvl="2"/>
            <a:r>
              <a:rPr lang="en-US" dirty="0" smtClean="0"/>
              <a:t>Software conditioning</a:t>
            </a:r>
            <a:endParaRPr lang="en-US" dirty="0"/>
          </a:p>
          <a:p>
            <a:pPr lvl="2"/>
            <a:r>
              <a:rPr lang="en-US" dirty="0" smtClean="0"/>
              <a:t>Hard SEUs</a:t>
            </a:r>
          </a:p>
          <a:p>
            <a:pPr lvl="2"/>
            <a:r>
              <a:rPr lang="en-US" dirty="0" smtClean="0"/>
              <a:t>Hard SEU annealing</a:t>
            </a:r>
          </a:p>
          <a:p>
            <a:pPr lvl="1"/>
            <a:r>
              <a:rPr lang="en-US" dirty="0" smtClean="0"/>
              <a:t>TID tests</a:t>
            </a:r>
          </a:p>
          <a:p>
            <a:pPr lvl="2"/>
            <a:r>
              <a:rPr lang="en-US" dirty="0"/>
              <a:t>Band error pattern</a:t>
            </a:r>
            <a:endParaRPr lang="de-DE" dirty="0"/>
          </a:p>
          <a:p>
            <a:pPr lvl="2"/>
            <a:r>
              <a:rPr lang="en-US" dirty="0" smtClean="0"/>
              <a:t>Error density</a:t>
            </a:r>
          </a:p>
          <a:p>
            <a:pPr lvl="2"/>
            <a:r>
              <a:rPr lang="en-US" dirty="0" smtClean="0"/>
              <a:t>Temperature dependence</a:t>
            </a:r>
          </a:p>
          <a:p>
            <a:pPr lvl="2"/>
            <a:r>
              <a:rPr lang="en-US" dirty="0"/>
              <a:t>Annealing</a:t>
            </a:r>
          </a:p>
          <a:p>
            <a:pPr lvl="2"/>
            <a:r>
              <a:rPr lang="en-US" dirty="0" smtClean="0"/>
              <a:t>Idle current</a:t>
            </a:r>
          </a:p>
          <a:p>
            <a:pPr marL="0" indent="0">
              <a:buNone/>
            </a:pPr>
            <a:r>
              <a:rPr lang="en-US" b="1" dirty="0" smtClean="0"/>
              <a:t>Part 2: NAND Flash</a:t>
            </a:r>
            <a:r>
              <a:rPr lang="en-US" dirty="0" smtClean="0"/>
              <a:t> (K. Grürmann)</a:t>
            </a:r>
            <a:endParaRPr lang="en-US" b="1" dirty="0"/>
          </a:p>
          <a:p>
            <a:pPr lvl="1"/>
            <a:endParaRPr lang="en-US" dirty="0" smtClean="0"/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803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Test bed – head station (SEE)</a:t>
            </a:r>
            <a:endParaRPr lang="de-DE" dirty="0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011" y="1669631"/>
            <a:ext cx="5162204" cy="3869575"/>
          </a:xfrm>
        </p:spPr>
      </p:pic>
      <p:sp>
        <p:nvSpPr>
          <p:cNvPr id="7" name="Textfeld 6"/>
          <p:cNvSpPr txBox="1"/>
          <p:nvPr/>
        </p:nvSpPr>
        <p:spPr>
          <a:xfrm>
            <a:off x="7352748" y="2227745"/>
            <a:ext cx="1484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Water cooler</a:t>
            </a:r>
            <a:endParaRPr lang="de-DE" dirty="0"/>
          </a:p>
        </p:txBody>
      </p:sp>
      <p:sp>
        <p:nvSpPr>
          <p:cNvPr id="8" name="Textfeld 7"/>
          <p:cNvSpPr txBox="1"/>
          <p:nvPr/>
        </p:nvSpPr>
        <p:spPr>
          <a:xfrm>
            <a:off x="476545" y="4746235"/>
            <a:ext cx="1133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Custom</a:t>
            </a:r>
          </a:p>
          <a:p>
            <a:r>
              <a:rPr lang="en-US" dirty="0" smtClean="0"/>
              <a:t>SODIMM</a:t>
            </a:r>
            <a:endParaRPr lang="de-DE" dirty="0"/>
          </a:p>
        </p:txBody>
      </p:sp>
      <p:sp>
        <p:nvSpPr>
          <p:cNvPr id="9" name="Textfeld 8"/>
          <p:cNvSpPr txBox="1"/>
          <p:nvPr/>
        </p:nvSpPr>
        <p:spPr>
          <a:xfrm>
            <a:off x="7519307" y="5249637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ZIF socket</a:t>
            </a:r>
            <a:endParaRPr lang="de-DE" dirty="0"/>
          </a:p>
        </p:txBody>
      </p:sp>
      <p:cxnSp>
        <p:nvCxnSpPr>
          <p:cNvPr id="11" name="Gerade Verbindung mit Pfeil 10"/>
          <p:cNvCxnSpPr>
            <a:stCxn id="9" idx="1"/>
          </p:cNvCxnSpPr>
          <p:nvPr/>
        </p:nvCxnSpPr>
        <p:spPr bwMode="auto">
          <a:xfrm flipH="1" flipV="1">
            <a:off x="5607115" y="4684313"/>
            <a:ext cx="1912192" cy="749990"/>
          </a:xfrm>
          <a:prstGeom prst="straightConnector1">
            <a:avLst/>
          </a:prstGeom>
          <a:solidFill>
            <a:schemeClr val="accent1"/>
          </a:solidFill>
          <a:ln w="25400" cap="sq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>
            <a:glow rad="38100">
              <a:schemeClr val="bg1"/>
            </a:glow>
            <a:softEdge rad="0"/>
          </a:effectLst>
        </p:spPr>
      </p:cxnSp>
      <p:cxnSp>
        <p:nvCxnSpPr>
          <p:cNvPr id="13" name="Gerade Verbindung mit Pfeil 12"/>
          <p:cNvCxnSpPr>
            <a:stCxn id="8" idx="3"/>
          </p:cNvCxnSpPr>
          <p:nvPr/>
        </p:nvCxnSpPr>
        <p:spPr bwMode="auto">
          <a:xfrm flipV="1">
            <a:off x="1610189" y="5061803"/>
            <a:ext cx="2826796" cy="7960"/>
          </a:xfrm>
          <a:prstGeom prst="straightConnector1">
            <a:avLst/>
          </a:prstGeom>
          <a:solidFill>
            <a:schemeClr val="accent1"/>
          </a:solidFill>
          <a:ln w="25400" cap="sq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>
            <a:glow rad="38100">
              <a:schemeClr val="bg1"/>
            </a:glow>
            <a:softEdge rad="0"/>
          </a:effectLst>
        </p:spPr>
      </p:cxnSp>
      <p:cxnSp>
        <p:nvCxnSpPr>
          <p:cNvPr id="20" name="Gerade Verbindung mit Pfeil 19"/>
          <p:cNvCxnSpPr>
            <a:stCxn id="7" idx="1"/>
          </p:cNvCxnSpPr>
          <p:nvPr/>
        </p:nvCxnSpPr>
        <p:spPr bwMode="auto">
          <a:xfrm flipH="1">
            <a:off x="5822580" y="2412411"/>
            <a:ext cx="1530168" cy="319112"/>
          </a:xfrm>
          <a:prstGeom prst="straightConnector1">
            <a:avLst/>
          </a:prstGeom>
          <a:solidFill>
            <a:schemeClr val="accent1"/>
          </a:solidFill>
          <a:ln w="25400" cap="sq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>
            <a:glow rad="38100">
              <a:schemeClr val="bg1"/>
            </a:glow>
            <a:softEdge rad="0"/>
          </a:effectLst>
        </p:spPr>
      </p:cxnSp>
      <p:sp>
        <p:nvSpPr>
          <p:cNvPr id="23" name="Textfeld 22"/>
          <p:cNvSpPr txBox="1"/>
          <p:nvPr/>
        </p:nvSpPr>
        <p:spPr>
          <a:xfrm>
            <a:off x="225842" y="3488349"/>
            <a:ext cx="15440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DDR3 device</a:t>
            </a:r>
          </a:p>
          <a:p>
            <a:r>
              <a:rPr lang="en-US" dirty="0" smtClean="0"/>
              <a:t>(opened)</a:t>
            </a:r>
            <a:endParaRPr lang="de-DE" dirty="0"/>
          </a:p>
        </p:txBody>
      </p:sp>
      <p:cxnSp>
        <p:nvCxnSpPr>
          <p:cNvPr id="24" name="Gerade Verbindung mit Pfeil 23"/>
          <p:cNvCxnSpPr>
            <a:stCxn id="23" idx="3"/>
          </p:cNvCxnSpPr>
          <p:nvPr/>
        </p:nvCxnSpPr>
        <p:spPr bwMode="auto">
          <a:xfrm>
            <a:off x="1769854" y="3811515"/>
            <a:ext cx="3631832" cy="514512"/>
          </a:xfrm>
          <a:prstGeom prst="straightConnector1">
            <a:avLst/>
          </a:prstGeom>
          <a:solidFill>
            <a:schemeClr val="accent1"/>
          </a:solidFill>
          <a:ln w="25400" cap="sq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>
            <a:glow rad="38100">
              <a:schemeClr val="bg1"/>
            </a:glow>
            <a:softEdge rad="0"/>
          </a:effectLst>
        </p:spPr>
      </p:cxnSp>
      <p:sp>
        <p:nvSpPr>
          <p:cNvPr id="30" name="Textfeld 29"/>
          <p:cNvSpPr txBox="1"/>
          <p:nvPr/>
        </p:nvSpPr>
        <p:spPr>
          <a:xfrm>
            <a:off x="179512" y="2227166"/>
            <a:ext cx="15439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FPGA</a:t>
            </a:r>
          </a:p>
          <a:p>
            <a:r>
              <a:rPr lang="en-US" dirty="0" smtClean="0"/>
              <a:t>(Xilinx Virtex6)</a:t>
            </a:r>
            <a:endParaRPr lang="de-DE" dirty="0"/>
          </a:p>
        </p:txBody>
      </p:sp>
      <p:cxnSp>
        <p:nvCxnSpPr>
          <p:cNvPr id="31" name="Gerade Verbindung mit Pfeil 30"/>
          <p:cNvCxnSpPr>
            <a:stCxn id="30" idx="3"/>
          </p:cNvCxnSpPr>
          <p:nvPr/>
        </p:nvCxnSpPr>
        <p:spPr bwMode="auto">
          <a:xfrm>
            <a:off x="1723461" y="2489865"/>
            <a:ext cx="2848539" cy="1330266"/>
          </a:xfrm>
          <a:prstGeom prst="straightConnector1">
            <a:avLst/>
          </a:prstGeom>
          <a:solidFill>
            <a:schemeClr val="accent1"/>
          </a:solidFill>
          <a:ln w="25400" cap="sq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>
            <a:glow rad="38100">
              <a:schemeClr val="bg1"/>
            </a:glow>
            <a:softEdge rad="0"/>
          </a:effectLst>
        </p:spPr>
      </p:cxnSp>
      <p:sp>
        <p:nvSpPr>
          <p:cNvPr id="34" name="Textfeld 33"/>
          <p:cNvSpPr txBox="1"/>
          <p:nvPr/>
        </p:nvSpPr>
        <p:spPr>
          <a:xfrm>
            <a:off x="7224354" y="3532903"/>
            <a:ext cx="18517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Power switching</a:t>
            </a:r>
            <a:endParaRPr lang="de-DE" dirty="0"/>
          </a:p>
        </p:txBody>
      </p:sp>
      <p:cxnSp>
        <p:nvCxnSpPr>
          <p:cNvPr id="35" name="Gerade Verbindung mit Pfeil 34"/>
          <p:cNvCxnSpPr>
            <a:stCxn id="34" idx="1"/>
          </p:cNvCxnSpPr>
          <p:nvPr/>
        </p:nvCxnSpPr>
        <p:spPr bwMode="auto">
          <a:xfrm flipH="1">
            <a:off x="6147176" y="3682954"/>
            <a:ext cx="1077178" cy="761527"/>
          </a:xfrm>
          <a:prstGeom prst="straightConnector1">
            <a:avLst/>
          </a:prstGeom>
          <a:solidFill>
            <a:schemeClr val="accent1"/>
          </a:solidFill>
          <a:ln w="25400" cap="sq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>
            <a:glow rad="38100">
              <a:schemeClr val="bg1"/>
            </a:glow>
            <a:softEdge rad="0"/>
          </a:effectLst>
        </p:spPr>
      </p:cxnSp>
      <p:sp>
        <p:nvSpPr>
          <p:cNvPr id="18" name="Datumsplatzhalter 17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19" name="Fußzeilenplatzhalter 18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21" name="Foliennummernplatzhalt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895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Test bed – head station (TID)</a:t>
            </a:r>
            <a:endParaRPr lang="de-DE" dirty="0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893" y="1669631"/>
            <a:ext cx="5806440" cy="3869575"/>
          </a:xfrm>
        </p:spPr>
      </p:pic>
      <p:sp>
        <p:nvSpPr>
          <p:cNvPr id="5" name="Textfeld 4"/>
          <p:cNvSpPr txBox="1"/>
          <p:nvPr/>
        </p:nvSpPr>
        <p:spPr>
          <a:xfrm>
            <a:off x="7528954" y="1239024"/>
            <a:ext cx="1037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SODIMM</a:t>
            </a:r>
            <a:endParaRPr lang="de-DE" dirty="0"/>
          </a:p>
        </p:txBody>
      </p:sp>
      <p:cxnSp>
        <p:nvCxnSpPr>
          <p:cNvPr id="6" name="Gerade Verbindung mit Pfeil 5"/>
          <p:cNvCxnSpPr>
            <a:stCxn id="5" idx="1"/>
          </p:cNvCxnSpPr>
          <p:nvPr/>
        </p:nvCxnSpPr>
        <p:spPr bwMode="auto">
          <a:xfrm flipH="1">
            <a:off x="4651384" y="1423690"/>
            <a:ext cx="2877570" cy="1041833"/>
          </a:xfrm>
          <a:prstGeom prst="straightConnector1">
            <a:avLst/>
          </a:prstGeom>
          <a:solidFill>
            <a:schemeClr val="accent1"/>
          </a:solidFill>
          <a:ln w="25400" cap="sq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>
            <a:glow rad="38100">
              <a:schemeClr val="bg1"/>
            </a:glow>
            <a:softEdge rad="0"/>
          </a:effectLst>
        </p:spPr>
      </p:cxnSp>
      <p:sp>
        <p:nvSpPr>
          <p:cNvPr id="10" name="Textfeld 9"/>
          <p:cNvSpPr txBox="1"/>
          <p:nvPr/>
        </p:nvSpPr>
        <p:spPr>
          <a:xfrm>
            <a:off x="7668344" y="4047336"/>
            <a:ext cx="10947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Flexible</a:t>
            </a:r>
          </a:p>
          <a:p>
            <a:r>
              <a:rPr lang="en-US" dirty="0" smtClean="0"/>
              <a:t>extension</a:t>
            </a:r>
            <a:endParaRPr lang="de-DE" dirty="0"/>
          </a:p>
        </p:txBody>
      </p:sp>
      <p:cxnSp>
        <p:nvCxnSpPr>
          <p:cNvPr id="11" name="Gerade Verbindung mit Pfeil 10"/>
          <p:cNvCxnSpPr>
            <a:stCxn id="10" idx="1"/>
          </p:cNvCxnSpPr>
          <p:nvPr/>
        </p:nvCxnSpPr>
        <p:spPr bwMode="auto">
          <a:xfrm flipH="1" flipV="1">
            <a:off x="4651384" y="4046604"/>
            <a:ext cx="3016960" cy="323898"/>
          </a:xfrm>
          <a:prstGeom prst="straightConnector1">
            <a:avLst/>
          </a:prstGeom>
          <a:solidFill>
            <a:schemeClr val="accent1"/>
          </a:solidFill>
          <a:ln w="25400" cap="sq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>
            <a:glow rad="38100">
              <a:schemeClr val="bg1"/>
            </a:glow>
            <a:softEdge rad="0"/>
          </a:effectLst>
        </p:spPr>
      </p:cxnSp>
      <p:sp>
        <p:nvSpPr>
          <p:cNvPr id="14" name="Textfeld 13"/>
          <p:cNvSpPr txBox="1"/>
          <p:nvPr/>
        </p:nvSpPr>
        <p:spPr>
          <a:xfrm>
            <a:off x="19596" y="3424766"/>
            <a:ext cx="15439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FPGA</a:t>
            </a:r>
          </a:p>
          <a:p>
            <a:r>
              <a:rPr lang="en-US" dirty="0" smtClean="0"/>
              <a:t>(Xilinx Virtex6)</a:t>
            </a:r>
            <a:endParaRPr lang="de-DE" dirty="0"/>
          </a:p>
        </p:txBody>
      </p:sp>
      <p:cxnSp>
        <p:nvCxnSpPr>
          <p:cNvPr id="15" name="Gerade Verbindung mit Pfeil 14"/>
          <p:cNvCxnSpPr>
            <a:stCxn id="14" idx="3"/>
          </p:cNvCxnSpPr>
          <p:nvPr/>
        </p:nvCxnSpPr>
        <p:spPr bwMode="auto">
          <a:xfrm>
            <a:off x="1563545" y="3793070"/>
            <a:ext cx="1840427" cy="902747"/>
          </a:xfrm>
          <a:prstGeom prst="straightConnector1">
            <a:avLst/>
          </a:prstGeom>
          <a:solidFill>
            <a:schemeClr val="accent1"/>
          </a:solidFill>
          <a:ln w="25400" cap="sq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>
            <a:glow rad="38100">
              <a:schemeClr val="bg1"/>
            </a:glow>
            <a:softEdge rad="0"/>
          </a:effectLst>
        </p:spPr>
      </p:cxnSp>
      <p:sp>
        <p:nvSpPr>
          <p:cNvPr id="16" name="Datumsplatzhalter 1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18" name="Foliennummernplatzhalt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2640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Test bed – shielding</a:t>
            </a:r>
            <a:endParaRPr lang="de-DE" dirty="0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520" y="1343357"/>
            <a:ext cx="6783185" cy="4522124"/>
          </a:xfrm>
        </p:spPr>
      </p:pic>
      <p:sp>
        <p:nvSpPr>
          <p:cNvPr id="8" name="Datumsplatzhalter 7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9" name="Fußzeilenplatzhalter 8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842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SEE tests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defTabSz="360000"/>
            <a:r>
              <a:rPr lang="en-US" dirty="0" smtClean="0"/>
              <a:t>Campaigns:</a:t>
            </a:r>
          </a:p>
          <a:p>
            <a:pPr lvl="1" defTabSz="360000"/>
            <a:r>
              <a:rPr lang="en-US" dirty="0" smtClean="0"/>
              <a:t>3 × RADEF, Jyväskylä</a:t>
            </a:r>
          </a:p>
          <a:p>
            <a:pPr lvl="1" defTabSz="360000"/>
            <a:r>
              <a:rPr lang="en-US" dirty="0" smtClean="0"/>
              <a:t>1 </a:t>
            </a:r>
            <a:r>
              <a:rPr lang="en-US" dirty="0"/>
              <a:t>× TAMU</a:t>
            </a:r>
            <a:r>
              <a:rPr lang="en-US" dirty="0" smtClean="0"/>
              <a:t>, College Station, Texas</a:t>
            </a:r>
          </a:p>
          <a:p>
            <a:pPr defTabSz="360000"/>
            <a:r>
              <a:rPr lang="en-US" dirty="0" smtClean="0"/>
              <a:t>Parts:</a:t>
            </a:r>
          </a:p>
          <a:p>
            <a:pPr lvl="1" defTabSz="360000"/>
            <a:r>
              <a:rPr lang="en-US" dirty="0" smtClean="0"/>
              <a:t>2 Gbit: Samsung</a:t>
            </a:r>
            <a:r>
              <a:rPr lang="en-US" dirty="0"/>
              <a:t>, </a:t>
            </a:r>
            <a:r>
              <a:rPr lang="en-US" dirty="0" smtClean="0"/>
              <a:t>Hynix, Micron</a:t>
            </a:r>
            <a:r>
              <a:rPr lang="en-US" dirty="0"/>
              <a:t>, </a:t>
            </a:r>
            <a:r>
              <a:rPr lang="en-US" dirty="0" smtClean="0"/>
              <a:t>Nanya</a:t>
            </a:r>
          </a:p>
          <a:p>
            <a:pPr lvl="1" defTabSz="360000"/>
            <a:r>
              <a:rPr lang="en-US" dirty="0" smtClean="0"/>
              <a:t>4 Gbit: Samsung, Hynix, Elpida</a:t>
            </a:r>
            <a:endParaRPr lang="de-DE" dirty="0"/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590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SEE results – SEL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Setup:</a:t>
            </a:r>
          </a:p>
          <a:p>
            <a:pPr lvl="1"/>
            <a:r>
              <a:rPr lang="en-US" dirty="0" smtClean="0"/>
              <a:t>4 Gbit, Samsung and Hynix, thinned to 200 µm</a:t>
            </a:r>
          </a:p>
          <a:p>
            <a:pPr lvl="1"/>
            <a:r>
              <a:rPr lang="en-US" dirty="0"/>
              <a:t>80 °C</a:t>
            </a:r>
            <a:endParaRPr lang="en-US" baseline="30000" dirty="0"/>
          </a:p>
          <a:p>
            <a:pPr lvl="1"/>
            <a:r>
              <a:rPr lang="en-US" dirty="0" smtClean="0"/>
              <a:t>10</a:t>
            </a:r>
            <a:r>
              <a:rPr lang="en-US" baseline="30000" dirty="0" smtClean="0"/>
              <a:t>7 </a:t>
            </a:r>
            <a:r>
              <a:rPr lang="en-US" dirty="0" smtClean="0"/>
              <a:t>cm</a:t>
            </a:r>
            <a:r>
              <a:rPr lang="en-US" baseline="30000" dirty="0" smtClean="0"/>
              <a:t>-2</a:t>
            </a:r>
            <a:r>
              <a:rPr lang="en-US" dirty="0" smtClean="0"/>
              <a:t> Xenon @ 61.1</a:t>
            </a:r>
          </a:p>
          <a:p>
            <a:pPr lvl="1"/>
            <a:r>
              <a:rPr lang="en-US" dirty="0" smtClean="0"/>
              <a:t>Write/read mode</a:t>
            </a:r>
          </a:p>
          <a:p>
            <a:r>
              <a:rPr lang="en-US" dirty="0" smtClean="0"/>
              <a:t>Result:</a:t>
            </a:r>
          </a:p>
          <a:p>
            <a:pPr lvl="1"/>
            <a:r>
              <a:rPr lang="en-US" dirty="0" smtClean="0"/>
              <a:t>No SEL</a:t>
            </a:r>
          </a:p>
          <a:p>
            <a:pPr lvl="1"/>
            <a:r>
              <a:rPr lang="en-US" dirty="0" smtClean="0"/>
              <a:t>Current returns to original value after irradiation</a:t>
            </a:r>
            <a:endParaRPr lang="de-DE" dirty="0"/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21770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SEE results – software conditioning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936104"/>
          </a:xfrm>
        </p:spPr>
        <p:txBody>
          <a:bodyPr>
            <a:noAutofit/>
          </a:bodyPr>
          <a:lstStyle/>
          <a:p>
            <a:r>
              <a:rPr lang="en-US" sz="2400" dirty="0" smtClean="0"/>
              <a:t>Elpida: reduces device SEFIs</a:t>
            </a:r>
          </a:p>
          <a:p>
            <a:r>
              <a:rPr lang="en-US" sz="2400" dirty="0" smtClean="0"/>
              <a:t>Samsung: no effect</a:t>
            </a:r>
            <a:endParaRPr lang="de-DE" sz="24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graphicFrame>
        <p:nvGraphicFramePr>
          <p:cNvPr id="7" name="Diagramm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1583523"/>
              </p:ext>
            </p:extLst>
          </p:nvPr>
        </p:nvGraphicFramePr>
        <p:xfrm>
          <a:off x="972000" y="1916832"/>
          <a:ext cx="720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96538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SEE results – hard SEU share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980729"/>
            <a:ext cx="8229600" cy="504055"/>
          </a:xfrm>
        </p:spPr>
        <p:txBody>
          <a:bodyPr>
            <a:normAutofit/>
          </a:bodyPr>
          <a:lstStyle/>
          <a:p>
            <a:r>
              <a:rPr lang="en-US" sz="2400" dirty="0" smtClean="0"/>
              <a:t>Hard SEUs: can not be removed by rewriting</a:t>
            </a:r>
            <a:endParaRPr lang="de-DE" sz="24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graphicFrame>
        <p:nvGraphicFramePr>
          <p:cNvPr id="7" name="Diagramm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9114364"/>
              </p:ext>
            </p:extLst>
          </p:nvPr>
        </p:nvGraphicFramePr>
        <p:xfrm>
          <a:off x="972000" y="1700808"/>
          <a:ext cx="720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4361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SEE results – hard SEU annealing</a:t>
            </a:r>
            <a:endParaRPr lang="de-DE" dirty="0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9" name="Fußzeilenplatzhalter 8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10</a:t>
            </a:fld>
            <a:endParaRPr lang="de-DE"/>
          </a:p>
        </p:txBody>
      </p:sp>
      <p:graphicFrame>
        <p:nvGraphicFramePr>
          <p:cNvPr id="7" name="Diagramm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1398428"/>
              </p:ext>
            </p:extLst>
          </p:nvPr>
        </p:nvGraphicFramePr>
        <p:xfrm>
          <a:off x="972000" y="1269000"/>
          <a:ext cx="720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feld 2"/>
          <p:cNvSpPr txBox="1"/>
          <p:nvPr/>
        </p:nvSpPr>
        <p:spPr>
          <a:xfrm>
            <a:off x="2453173" y="3429000"/>
            <a:ext cx="852926" cy="33855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1600" dirty="0" smtClean="0"/>
              <a:t>Vacuum</a:t>
            </a:r>
            <a:endParaRPr lang="de-DE" sz="1600" dirty="0"/>
          </a:p>
        </p:txBody>
      </p:sp>
      <p:sp>
        <p:nvSpPr>
          <p:cNvPr id="11" name="Textfeld 10"/>
          <p:cNvSpPr txBox="1"/>
          <p:nvPr/>
        </p:nvSpPr>
        <p:spPr>
          <a:xfrm>
            <a:off x="4644008" y="3429000"/>
            <a:ext cx="1775614" cy="33855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1600" dirty="0" smtClean="0"/>
              <a:t>Room temperature</a:t>
            </a:r>
            <a:endParaRPr lang="de-DE" sz="1600" dirty="0"/>
          </a:p>
        </p:txBody>
      </p:sp>
    </p:spTree>
    <p:extLst>
      <p:ext uri="{BB962C8B-B14F-4D97-AF65-F5344CB8AC3E}">
        <p14:creationId xmlns:p14="http://schemas.microsoft.com/office/powerpoint/2010/main" val="15043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TID campaigns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Campaigns:</a:t>
            </a:r>
          </a:p>
          <a:p>
            <a:pPr lvl="1"/>
            <a:r>
              <a:rPr lang="en-US" dirty="0" smtClean="0"/>
              <a:t>2 </a:t>
            </a:r>
            <a:r>
              <a:rPr lang="en-US" dirty="0"/>
              <a:t>× </a:t>
            </a:r>
            <a:r>
              <a:rPr lang="en-US" dirty="0" smtClean="0"/>
              <a:t>ESTEC, Noordwijk</a:t>
            </a:r>
          </a:p>
          <a:p>
            <a:r>
              <a:rPr lang="en-US" dirty="0" smtClean="0"/>
              <a:t>Parts:</a:t>
            </a:r>
          </a:p>
          <a:p>
            <a:pPr lvl="1" defTabSz="1152000"/>
            <a:r>
              <a:rPr lang="en-US" dirty="0" smtClean="0"/>
              <a:t>In-Situ,	4 Gbit: Samsung</a:t>
            </a:r>
          </a:p>
          <a:p>
            <a:pPr lvl="1" defTabSz="1152000"/>
            <a:r>
              <a:rPr lang="en-US" dirty="0" smtClean="0"/>
              <a:t>Unbiased,	4 </a:t>
            </a:r>
            <a:r>
              <a:rPr lang="en-US" dirty="0"/>
              <a:t>Gbit: Samsung, Hynix, Elpida</a:t>
            </a:r>
          </a:p>
          <a:p>
            <a:pPr lvl="1" defTabSz="1152000"/>
            <a:r>
              <a:rPr lang="en-US" dirty="0" smtClean="0"/>
              <a:t>Unbiased,	2 Gbit: Samsung, Hynix, Micron, Nanya</a:t>
            </a:r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5691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TID – band error pattern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12</a:t>
            </a:fld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467544" y="980729"/>
            <a:ext cx="8229600" cy="57606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DRAM: organized in pages</a:t>
            </a:r>
            <a:endParaRPr lang="de-DE" dirty="0"/>
          </a:p>
        </p:txBody>
      </p:sp>
      <p:pic>
        <p:nvPicPr>
          <p:cNvPr id="19" name="Grafik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431" y="1629280"/>
            <a:ext cx="2647292" cy="4320000"/>
          </a:xfrm>
          <a:prstGeom prst="rect">
            <a:avLst/>
          </a:prstGeom>
        </p:spPr>
      </p:pic>
      <p:pic>
        <p:nvPicPr>
          <p:cNvPr id="20" name="Grafik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78" y="1615548"/>
            <a:ext cx="2179889" cy="4320000"/>
          </a:xfrm>
          <a:prstGeom prst="rect">
            <a:avLst/>
          </a:prstGeom>
        </p:spPr>
      </p:pic>
      <p:pic>
        <p:nvPicPr>
          <p:cNvPr id="21" name="Grafik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771" y="1621660"/>
            <a:ext cx="2647293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494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TID results – error density</a:t>
            </a:r>
            <a:endParaRPr lang="de-DE" dirty="0"/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3222409"/>
              </p:ext>
            </p:extLst>
          </p:nvPr>
        </p:nvGraphicFramePr>
        <p:xfrm>
          <a:off x="972000" y="1269000"/>
          <a:ext cx="720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Datumsplatzhalt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942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TID results – temperature dependence</a:t>
            </a:r>
            <a:endParaRPr lang="de-DE" dirty="0"/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3862797"/>
              </p:ext>
            </p:extLst>
          </p:nvPr>
        </p:nvGraphicFramePr>
        <p:xfrm>
          <a:off x="972000" y="1269000"/>
          <a:ext cx="720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Datumsplatzhalt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9158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TID results – annealing</a:t>
            </a:r>
            <a:endParaRPr lang="de-DE" dirty="0"/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15</a:t>
            </a:fld>
            <a:endParaRPr lang="de-DE"/>
          </a:p>
        </p:txBody>
      </p:sp>
      <p:graphicFrame>
        <p:nvGraphicFramePr>
          <p:cNvPr id="9" name="Diagramm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7435357"/>
              </p:ext>
            </p:extLst>
          </p:nvPr>
        </p:nvGraphicFramePr>
        <p:xfrm>
          <a:off x="972000" y="1269000"/>
          <a:ext cx="720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2336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TID results – idle current</a:t>
            </a:r>
            <a:endParaRPr lang="de-DE" dirty="0"/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0192650"/>
              </p:ext>
            </p:extLst>
          </p:nvPr>
        </p:nvGraphicFramePr>
        <p:xfrm>
          <a:off x="972000" y="1269000"/>
          <a:ext cx="720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Datumsplatzhalt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5013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Summary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idx="1"/>
          </p:nvPr>
        </p:nvSpPr>
        <p:spPr>
          <a:xfrm>
            <a:off x="457200" y="926182"/>
            <a:ext cx="4040188" cy="639762"/>
          </a:xfrm>
        </p:spPr>
        <p:txBody>
          <a:bodyPr/>
          <a:lstStyle/>
          <a:p>
            <a:r>
              <a:rPr lang="en-US" dirty="0" smtClean="0"/>
              <a:t>SEE results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2"/>
          </p:nvPr>
        </p:nvSpPr>
        <p:spPr>
          <a:xfrm>
            <a:off x="457200" y="1565944"/>
            <a:ext cx="4040188" cy="1935064"/>
          </a:xfrm>
        </p:spPr>
        <p:txBody>
          <a:bodyPr>
            <a:normAutofit fontScale="92500" lnSpcReduction="10000"/>
          </a:bodyPr>
          <a:lstStyle/>
          <a:p>
            <a:r>
              <a:rPr lang="en-US" sz="2200" b="1" dirty="0"/>
              <a:t>No </a:t>
            </a:r>
            <a:r>
              <a:rPr lang="en-US" sz="2200" b="1" dirty="0" smtClean="0"/>
              <a:t>SEL</a:t>
            </a:r>
            <a:r>
              <a:rPr lang="en-US" sz="2200" dirty="0" smtClean="0"/>
              <a:t> (LET=60, normal incidence)</a:t>
            </a:r>
            <a:endParaRPr lang="en-US" sz="2200" b="1" dirty="0"/>
          </a:p>
          <a:p>
            <a:r>
              <a:rPr lang="en-US" sz="2200" dirty="0" smtClean="0"/>
              <a:t>Software conditioning may reduce SEFI sensitivity</a:t>
            </a:r>
          </a:p>
          <a:p>
            <a:r>
              <a:rPr lang="en-US" sz="2200" dirty="0" smtClean="0"/>
              <a:t>≈10% hard SEUs</a:t>
            </a:r>
            <a:endParaRPr lang="en-US" sz="2200" dirty="0"/>
          </a:p>
          <a:p>
            <a:r>
              <a:rPr lang="en-US" sz="2200" dirty="0" smtClean="0"/>
              <a:t>Significant hard SEU annealing</a:t>
            </a:r>
          </a:p>
          <a:p>
            <a:pPr lvl="1"/>
            <a:endParaRPr lang="en-US" dirty="0" smtClean="0"/>
          </a:p>
          <a:p>
            <a:pPr lvl="1"/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926182"/>
            <a:ext cx="4041775" cy="639762"/>
          </a:xfrm>
        </p:spPr>
        <p:txBody>
          <a:bodyPr/>
          <a:lstStyle/>
          <a:p>
            <a:r>
              <a:rPr lang="en-US" dirty="0" smtClean="0"/>
              <a:t>TID results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1565944"/>
            <a:ext cx="4041775" cy="2583136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D ≥ 150 krad: </a:t>
            </a:r>
            <a:r>
              <a:rPr lang="en-US" b="1" dirty="0" smtClean="0"/>
              <a:t>Band </a:t>
            </a:r>
            <a:r>
              <a:rPr lang="en-US" b="1" dirty="0"/>
              <a:t>error pattern</a:t>
            </a:r>
            <a:r>
              <a:rPr lang="en-US" dirty="0"/>
              <a:t> – </a:t>
            </a:r>
            <a:r>
              <a:rPr lang="en-US" dirty="0" smtClean="0"/>
              <a:t>triggered by page activation?</a:t>
            </a:r>
          </a:p>
          <a:p>
            <a:r>
              <a:rPr lang="en-US" dirty="0" smtClean="0"/>
              <a:t>D = 300 krad</a:t>
            </a:r>
            <a:r>
              <a:rPr lang="en-US" b="1" dirty="0" smtClean="0"/>
              <a:t>: error density &lt; 10</a:t>
            </a:r>
            <a:r>
              <a:rPr lang="en-US" b="1" baseline="30000" dirty="0" smtClean="0"/>
              <a:t>-6</a:t>
            </a:r>
            <a:endParaRPr lang="en-US" b="1" dirty="0"/>
          </a:p>
          <a:p>
            <a:r>
              <a:rPr lang="en-US" dirty="0" smtClean="0"/>
              <a:t>Strong </a:t>
            </a:r>
            <a:r>
              <a:rPr lang="en-US" dirty="0"/>
              <a:t>temperature dependence</a:t>
            </a:r>
          </a:p>
          <a:p>
            <a:r>
              <a:rPr lang="en-US" dirty="0" smtClean="0"/>
              <a:t>Significant annealing</a:t>
            </a:r>
          </a:p>
          <a:p>
            <a:r>
              <a:rPr lang="en-US" dirty="0" smtClean="0"/>
              <a:t>Slight idle </a:t>
            </a:r>
            <a:r>
              <a:rPr lang="en-US" dirty="0"/>
              <a:t>current increase</a:t>
            </a:r>
          </a:p>
          <a:p>
            <a:endParaRPr lang="en-US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9" name="Datumsplatzhalt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10" name="Fußzeilenplatzhalter 9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11" name="Foliennummernplatzhalt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17</a:t>
            </a:fld>
            <a:endParaRPr lang="de-DE"/>
          </a:p>
        </p:txBody>
      </p:sp>
      <p:sp>
        <p:nvSpPr>
          <p:cNvPr id="12" name="Textplatzhalter 3"/>
          <p:cNvSpPr txBox="1">
            <a:spLocks/>
          </p:cNvSpPr>
          <p:nvPr/>
        </p:nvSpPr>
        <p:spPr>
          <a:xfrm>
            <a:off x="609600" y="378904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Calibri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Future work</a:t>
            </a:r>
            <a:endParaRPr lang="de-DE" dirty="0"/>
          </a:p>
        </p:txBody>
      </p:sp>
      <p:sp>
        <p:nvSpPr>
          <p:cNvPr id="13" name="Inhaltsplatzhalter 2"/>
          <p:cNvSpPr txBox="1">
            <a:spLocks/>
          </p:cNvSpPr>
          <p:nvPr/>
        </p:nvSpPr>
        <p:spPr>
          <a:xfrm>
            <a:off x="609600" y="4509120"/>
            <a:ext cx="7994848" cy="129614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Calibri" pitchFamily="34" charset="0"/>
              <a:buChar char="▪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▫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Band error pattern – further examination</a:t>
            </a:r>
          </a:p>
          <a:p>
            <a:r>
              <a:rPr lang="en-US" dirty="0" smtClean="0"/>
              <a:t>Tests at higher temperature – 50°C? 80°C? </a:t>
            </a:r>
            <a:r>
              <a:rPr lang="en-US" b="1" dirty="0" smtClean="0"/>
              <a:t>Realistic requirement?</a:t>
            </a:r>
          </a:p>
          <a:p>
            <a:r>
              <a:rPr lang="en-US" dirty="0" smtClean="0"/>
              <a:t>SEL at 60° incidence</a:t>
            </a:r>
          </a:p>
          <a:p>
            <a:r>
              <a:rPr lang="en-US" dirty="0" smtClean="0"/>
              <a:t>Detailed current measurement (SEFI/SEL)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61665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uiExpand="1"/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Overview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/>
              <a:t>Part 1: DDR3 SDRAM</a:t>
            </a:r>
            <a:r>
              <a:rPr lang="en-US" dirty="0" smtClean="0"/>
              <a:t> (M. Herrmann)</a:t>
            </a: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Part 2: NAND flash</a:t>
            </a:r>
            <a:r>
              <a:rPr lang="en-US" dirty="0" smtClean="0"/>
              <a:t> (K. Grürmann)</a:t>
            </a:r>
            <a:endParaRPr lang="en-US" b="1" dirty="0" smtClean="0"/>
          </a:p>
          <a:p>
            <a:pPr lvl="1"/>
            <a:r>
              <a:rPr lang="en-US" dirty="0" smtClean="0"/>
              <a:t>Cross sections</a:t>
            </a:r>
          </a:p>
          <a:p>
            <a:pPr lvl="2"/>
            <a:r>
              <a:rPr lang="en-US" dirty="0" smtClean="0"/>
              <a:t>Static random SEU</a:t>
            </a:r>
          </a:p>
          <a:p>
            <a:pPr lvl="2"/>
            <a:r>
              <a:rPr lang="en-US" dirty="0" smtClean="0"/>
              <a:t>Transient SEFI</a:t>
            </a:r>
          </a:p>
          <a:p>
            <a:pPr lvl="2"/>
            <a:r>
              <a:rPr lang="en-US" dirty="0" smtClean="0"/>
              <a:t>Persistent SEFI</a:t>
            </a:r>
          </a:p>
          <a:p>
            <a:pPr lvl="2"/>
            <a:r>
              <a:rPr lang="en-US" dirty="0" smtClean="0"/>
              <a:t>Destructive failure</a:t>
            </a:r>
          </a:p>
          <a:p>
            <a:pPr lvl="1"/>
            <a:r>
              <a:rPr lang="en-US" dirty="0" smtClean="0"/>
              <a:t>Annealing</a:t>
            </a:r>
          </a:p>
          <a:p>
            <a:pPr lvl="2"/>
            <a:r>
              <a:rPr lang="en-US" dirty="0" smtClean="0"/>
              <a:t>Soft SEUs</a:t>
            </a:r>
          </a:p>
          <a:p>
            <a:pPr lvl="2"/>
            <a:r>
              <a:rPr lang="en-US" dirty="0" smtClean="0"/>
              <a:t>Hard SEUs</a:t>
            </a:r>
          </a:p>
          <a:p>
            <a:pPr lvl="1"/>
            <a:r>
              <a:rPr lang="en-US" dirty="0" smtClean="0"/>
              <a:t>MBUs</a:t>
            </a:r>
          </a:p>
          <a:p>
            <a:pPr lvl="2"/>
            <a:endParaRPr lang="en-US" b="1" dirty="0" smtClean="0"/>
          </a:p>
          <a:p>
            <a:pPr marL="0" indent="0">
              <a:buNone/>
            </a:pPr>
            <a:endParaRPr lang="en-US" b="1" dirty="0"/>
          </a:p>
          <a:p>
            <a:pPr lvl="1"/>
            <a:endParaRPr lang="en-US" dirty="0" smtClean="0"/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ESA/CNES Final Presentation days</a:t>
            </a:r>
            <a:endParaRPr lang="de-DE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9791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sz="3200" dirty="0" smtClean="0"/>
              <a:t>NAND-Flash </a:t>
            </a:r>
            <a:r>
              <a:rPr lang="de-DE" sz="3200" dirty="0" err="1" smtClean="0"/>
              <a:t>Static</a:t>
            </a:r>
            <a:r>
              <a:rPr lang="de-DE" sz="3200" dirty="0" smtClean="0"/>
              <a:t> Random SEU </a:t>
            </a:r>
            <a:r>
              <a:rPr lang="de-DE" sz="3200" dirty="0" err="1" smtClean="0"/>
              <a:t>cross</a:t>
            </a:r>
            <a:r>
              <a:rPr lang="de-DE" sz="3200" dirty="0" smtClean="0"/>
              <a:t> </a:t>
            </a:r>
            <a:r>
              <a:rPr lang="de-DE" sz="3200" dirty="0" err="1" smtClean="0"/>
              <a:t>section</a:t>
            </a:r>
            <a:endParaRPr lang="en-US" sz="3200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294967295"/>
          </p:nvPr>
        </p:nvSpPr>
        <p:spPr>
          <a:xfrm>
            <a:off x="1376363" y="6308725"/>
            <a:ext cx="5354637" cy="4587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de-DE" smtClean="0"/>
              <a:t>ESA/CNES Final Presentation days</a:t>
            </a:r>
            <a:endParaRPr lang="de-DE" dirty="0" smtClean="0"/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555" y="880333"/>
            <a:ext cx="6237693" cy="4077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66555" y="4959170"/>
            <a:ext cx="8415935" cy="1440160"/>
          </a:xfrm>
        </p:spPr>
        <p:txBody>
          <a:bodyPr>
            <a:normAutofit fontScale="62500" lnSpcReduction="20000"/>
          </a:bodyPr>
          <a:lstStyle/>
          <a:p>
            <a:r>
              <a:rPr lang="en-GB" dirty="0" smtClean="0"/>
              <a:t>Stuck bits from previous runs subtracted from the error count</a:t>
            </a:r>
            <a:endParaRPr lang="de-DE" dirty="0" smtClean="0"/>
          </a:p>
          <a:p>
            <a:r>
              <a:rPr lang="en-GB" dirty="0" smtClean="0"/>
              <a:t>Low LET: </a:t>
            </a:r>
            <a:r>
              <a:rPr lang="en-US" dirty="0" smtClean="0"/>
              <a:t>several orders of magnitude between 25 nm and 50 nm generation</a:t>
            </a:r>
            <a:endParaRPr lang="de-DE" dirty="0" smtClean="0"/>
          </a:p>
          <a:p>
            <a:r>
              <a:rPr lang="de-DE" dirty="0" err="1" smtClean="0"/>
              <a:t>Threshold</a:t>
            </a:r>
            <a:r>
              <a:rPr lang="de-DE" dirty="0" smtClean="0"/>
              <a:t> LET </a:t>
            </a:r>
            <a:r>
              <a:rPr lang="de-DE" dirty="0" err="1" smtClean="0"/>
              <a:t>substantially</a:t>
            </a:r>
            <a:r>
              <a:rPr lang="de-DE" dirty="0" smtClean="0"/>
              <a:t> </a:t>
            </a:r>
            <a:r>
              <a:rPr lang="de-DE" dirty="0" err="1" smtClean="0"/>
              <a:t>lower</a:t>
            </a:r>
            <a:r>
              <a:rPr lang="de-DE" dirty="0" smtClean="0"/>
              <a:t> </a:t>
            </a:r>
            <a:r>
              <a:rPr lang="de-DE" dirty="0" err="1" smtClean="0"/>
              <a:t>than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lowest</a:t>
            </a:r>
            <a:r>
              <a:rPr lang="de-DE" dirty="0" smtClean="0"/>
              <a:t> LET </a:t>
            </a:r>
            <a:r>
              <a:rPr lang="de-DE" dirty="0" err="1" smtClean="0"/>
              <a:t>of</a:t>
            </a:r>
            <a:r>
              <a:rPr lang="de-DE" dirty="0" smtClean="0"/>
              <a:t> RADEF </a:t>
            </a:r>
            <a:r>
              <a:rPr lang="de-DE" dirty="0" err="1" smtClean="0"/>
              <a:t>cocktail</a:t>
            </a:r>
            <a:endParaRPr lang="de-DE" dirty="0" smtClean="0"/>
          </a:p>
          <a:p>
            <a:r>
              <a:rPr lang="de-DE" dirty="0" smtClean="0"/>
              <a:t>SEU results differ at low LET from the results presented by F. Irom, JPL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048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sz="3200" dirty="0" smtClean="0"/>
              <a:t>NAND-Flash Class B Transient SEFI cross section</a:t>
            </a:r>
            <a:endParaRPr lang="en-US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1376363" y="6308725"/>
            <a:ext cx="5354637" cy="4587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de-DE" smtClean="0"/>
              <a:t>ESA/CNES Final Presentation days</a:t>
            </a:r>
            <a:endParaRPr lang="de-DE" dirty="0" smtClean="0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555" y="872716"/>
            <a:ext cx="6400800" cy="419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66555" y="5058181"/>
            <a:ext cx="7740860" cy="1035115"/>
          </a:xfrm>
        </p:spPr>
        <p:txBody>
          <a:bodyPr>
            <a:normAutofit fontScale="70000" lnSpcReduction="20000"/>
          </a:bodyPr>
          <a:lstStyle/>
          <a:p>
            <a:r>
              <a:rPr lang="de-DE" dirty="0" smtClean="0"/>
              <a:t>Sum of row, column and block errors</a:t>
            </a:r>
          </a:p>
          <a:p>
            <a:r>
              <a:rPr lang="de-DE" b="1" dirty="0" err="1" smtClean="0"/>
              <a:t>Dominated</a:t>
            </a:r>
            <a:r>
              <a:rPr lang="de-DE" b="1" dirty="0" smtClean="0"/>
              <a:t> by row errors</a:t>
            </a:r>
            <a:endParaRPr lang="de-DE" dirty="0" smtClean="0"/>
          </a:p>
          <a:p>
            <a:r>
              <a:rPr lang="de-DE" b="1" dirty="0" smtClean="0"/>
              <a:t>All row errors are transient</a:t>
            </a:r>
            <a:endParaRPr lang="de-DE" dirty="0" smtClean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216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sz="3200" dirty="0" smtClean="0"/>
              <a:t>NAND-Flash Class C Persistent SEFI cross section</a:t>
            </a:r>
            <a:endParaRPr lang="en-US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1376363" y="6308725"/>
            <a:ext cx="5354637" cy="4587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de-DE" smtClean="0"/>
              <a:t>ESA/CNES Final Presentation days</a:t>
            </a:r>
            <a:endParaRPr lang="de-DE" dirty="0" smtClean="0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555" y="880551"/>
            <a:ext cx="6237693" cy="4086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66555" y="4959170"/>
            <a:ext cx="7875875" cy="1395155"/>
          </a:xfrm>
        </p:spPr>
        <p:txBody>
          <a:bodyPr>
            <a:normAutofit fontScale="70000" lnSpcReduction="20000"/>
          </a:bodyPr>
          <a:lstStyle/>
          <a:p>
            <a:r>
              <a:rPr lang="de-DE" dirty="0" smtClean="0"/>
              <a:t>Sum of row, column and block errors</a:t>
            </a:r>
          </a:p>
          <a:p>
            <a:r>
              <a:rPr lang="de-DE" b="1" dirty="0" err="1" smtClean="0"/>
              <a:t>Dominated</a:t>
            </a:r>
            <a:r>
              <a:rPr lang="de-DE" b="1" dirty="0" smtClean="0"/>
              <a:t> by column errors</a:t>
            </a:r>
            <a:endParaRPr lang="de-DE" dirty="0" smtClean="0"/>
          </a:p>
          <a:p>
            <a:r>
              <a:rPr lang="de-DE" b="1" dirty="0" smtClean="0"/>
              <a:t>All column errors are persistent</a:t>
            </a:r>
          </a:p>
          <a:p>
            <a:r>
              <a:rPr lang="en-US" dirty="0" smtClean="0"/>
              <a:t>One out of 2000 xenon ions generates a Class C Persistent SEFI</a:t>
            </a:r>
            <a:endParaRPr lang="de-DE" b="1" dirty="0" smtClean="0"/>
          </a:p>
          <a:p>
            <a:endParaRPr lang="de-DE" dirty="0" smtClean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21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822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363272" cy="562074"/>
          </a:xfrm>
        </p:spPr>
        <p:txBody>
          <a:bodyPr>
            <a:noAutofit/>
          </a:bodyPr>
          <a:lstStyle/>
          <a:p>
            <a:r>
              <a:rPr lang="de-DE" sz="3200" dirty="0" smtClean="0"/>
              <a:t>NAND-Flash Destructive Failure (DF) cross section</a:t>
            </a:r>
            <a:endParaRPr lang="en-US" sz="3200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294967295"/>
          </p:nvPr>
        </p:nvSpPr>
        <p:spPr>
          <a:xfrm>
            <a:off x="1376363" y="6308725"/>
            <a:ext cx="5354637" cy="4587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de-DE" smtClean="0"/>
              <a:t>ESA/CNES Final Presentation days</a:t>
            </a:r>
            <a:endParaRPr lang="de-DE" dirty="0" smtClean="0"/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555" y="836711"/>
            <a:ext cx="6304279" cy="4115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566555" y="4959170"/>
            <a:ext cx="8181909" cy="1395155"/>
          </a:xfrm>
        </p:spPr>
        <p:txBody>
          <a:bodyPr>
            <a:normAutofit fontScale="55000" lnSpcReduction="20000"/>
          </a:bodyPr>
          <a:lstStyle/>
          <a:p>
            <a:r>
              <a:rPr lang="de-DE" dirty="0" smtClean="0"/>
              <a:t>Statistical nature as SEU and SEFI events</a:t>
            </a:r>
          </a:p>
          <a:p>
            <a:r>
              <a:rPr lang="de-DE" dirty="0" err="1" smtClean="0"/>
              <a:t>Erase</a:t>
            </a:r>
            <a:r>
              <a:rPr lang="de-DE" dirty="0" smtClean="0"/>
              <a:t> or write operation no longer functional</a:t>
            </a:r>
          </a:p>
          <a:p>
            <a:r>
              <a:rPr lang="de-DE" dirty="0" smtClean="0"/>
              <a:t>Persistent rise (factor 4) of supply current during write operation</a:t>
            </a:r>
            <a:endParaRPr lang="de-DE" b="1" dirty="0" smtClean="0"/>
          </a:p>
          <a:p>
            <a:r>
              <a:rPr lang="de-DE" dirty="0" smtClean="0"/>
              <a:t>1 DF in 250 years in mass memory of 1000 devices @ 1 AU, GCR, Samsung 8-Gbit</a:t>
            </a:r>
            <a:endParaRPr lang="de-DE" b="1" dirty="0" smtClean="0"/>
          </a:p>
          <a:p>
            <a:endParaRPr lang="de-DE" dirty="0" smtClean="0"/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22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507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NAND-Flash Annealing of Soft SEUs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4294967295"/>
          </p:nvPr>
        </p:nvSpPr>
        <p:spPr>
          <a:xfrm>
            <a:off x="1376363" y="6308725"/>
            <a:ext cx="5354637" cy="4587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de-DE" smtClean="0"/>
              <a:t>ESA/CNES Final Presentation days</a:t>
            </a:r>
            <a:endParaRPr lang="de-DE" dirty="0" smtClean="0"/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555" y="845713"/>
            <a:ext cx="6400800" cy="4181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66555" y="5040179"/>
            <a:ext cx="7875875" cy="1125125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Two effects: 	a) loss of the negative floating gate charge, irreversible</a:t>
            </a:r>
          </a:p>
          <a:p>
            <a:pPr>
              <a:buNone/>
            </a:pPr>
            <a:r>
              <a:rPr lang="en-US" dirty="0" smtClean="0"/>
              <a:t>			b) positive charge trapping near the floating gate, 				reversible with time, annealing</a:t>
            </a:r>
            <a:endParaRPr lang="de-DE" dirty="0" smtClean="0"/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23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496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507288" cy="562074"/>
          </a:xfrm>
        </p:spPr>
        <p:txBody>
          <a:bodyPr>
            <a:noAutofit/>
          </a:bodyPr>
          <a:lstStyle/>
          <a:p>
            <a:r>
              <a:rPr lang="de-DE" sz="3000" dirty="0" smtClean="0"/>
              <a:t>NAND-Flash Annealing with decreasing feature size</a:t>
            </a:r>
            <a:endParaRPr lang="en-US" sz="3000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4294967295"/>
          </p:nvPr>
        </p:nvSpPr>
        <p:spPr>
          <a:xfrm>
            <a:off x="1376363" y="6308725"/>
            <a:ext cx="5354637" cy="4587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de-DE" smtClean="0"/>
              <a:t>ESA/CNES Final Presentation days</a:t>
            </a:r>
            <a:endParaRPr lang="de-DE" dirty="0" smtClean="0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555" y="899719"/>
            <a:ext cx="6400800" cy="417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66555" y="5085184"/>
            <a:ext cx="7875875" cy="1080120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With feature size scaling, charge loss dominates over charge trapping</a:t>
            </a:r>
            <a:endParaRPr lang="de-DE" dirty="0" smtClean="0"/>
          </a:p>
          <a:p>
            <a:r>
              <a:rPr lang="en-GB" dirty="0" smtClean="0"/>
              <a:t>Trapped charge domain is restricted more and more to lower LET</a:t>
            </a:r>
            <a:endParaRPr lang="de-DE" dirty="0" smtClean="0"/>
          </a:p>
          <a:p>
            <a:r>
              <a:rPr lang="en-GB" dirty="0" smtClean="0"/>
              <a:t>Remarkably same parts with different lot codes differ substantially</a:t>
            </a:r>
            <a:endParaRPr lang="de-DE" b="1" dirty="0" smtClean="0"/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24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42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NAND-Flash Annealing of Hard SEUs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4294967295"/>
          </p:nvPr>
        </p:nvSpPr>
        <p:spPr>
          <a:xfrm>
            <a:off x="1376363" y="6308725"/>
            <a:ext cx="5354637" cy="4587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de-DE" smtClean="0"/>
              <a:t>ESA/CNES Final Presentation days</a:t>
            </a:r>
            <a:endParaRPr lang="de-DE" dirty="0" smtClean="0"/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555" y="818711"/>
            <a:ext cx="6400800" cy="4181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66555" y="5004175"/>
            <a:ext cx="8370930" cy="1305145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Steady increase of hard SEUs percentage with LET</a:t>
            </a:r>
            <a:endParaRPr lang="de-DE" dirty="0" smtClean="0"/>
          </a:p>
          <a:p>
            <a:r>
              <a:rPr lang="en-US" dirty="0" smtClean="0"/>
              <a:t>Significant annealing of soft SEUs only at nitrogen</a:t>
            </a:r>
          </a:p>
          <a:p>
            <a:r>
              <a:rPr lang="en-US" dirty="0" smtClean="0"/>
              <a:t>In contrast to the soft SEUs, typically more than one half of the hard SEUs anneal within 20 days</a:t>
            </a:r>
            <a:endParaRPr lang="de-DE" dirty="0" smtClean="0"/>
          </a:p>
          <a:p>
            <a:endParaRPr lang="de-DE" b="1" dirty="0" smtClean="0"/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25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8283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NAND-Flash Annealing of Hard SEUs</a:t>
            </a:r>
            <a:endParaRPr lang="en-US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4294967295"/>
          </p:nvPr>
        </p:nvSpPr>
        <p:spPr>
          <a:xfrm>
            <a:off x="1376363" y="6308725"/>
            <a:ext cx="5354637" cy="4587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de-DE" smtClean="0"/>
              <a:t>ESA/CNES Final Presentation days</a:t>
            </a:r>
            <a:endParaRPr lang="de-DE" dirty="0" smtClean="0"/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555" y="908720"/>
            <a:ext cx="6400800" cy="4181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66555" y="5094185"/>
            <a:ext cx="7065785" cy="855095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Short term / long term Hard Error annealing</a:t>
            </a:r>
            <a:endParaRPr lang="de-DE" dirty="0" smtClean="0"/>
          </a:p>
          <a:p>
            <a:r>
              <a:rPr lang="en-US" dirty="0" smtClean="0">
                <a:cs typeface="Arial" pitchFamily="34" charset="0"/>
              </a:rPr>
              <a:t>“</a:t>
            </a:r>
            <a:r>
              <a:rPr lang="de-DE" dirty="0" smtClean="0"/>
              <a:t>Reverse annealing</a:t>
            </a:r>
            <a:r>
              <a:rPr lang="en-US" dirty="0" smtClean="0">
                <a:cs typeface="Arial" pitchFamily="34" charset="0"/>
              </a:rPr>
              <a:t>”</a:t>
            </a:r>
            <a:r>
              <a:rPr lang="de-DE" dirty="0" smtClean="0"/>
              <a:t> process during first 20 minutes at xenon</a:t>
            </a:r>
            <a:endParaRPr lang="en-US" dirty="0" smtClean="0"/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26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692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NAND-Flash Annealing of Hard SEUs</a:t>
            </a:r>
            <a:endParaRPr lang="en-US" dirty="0" smtClean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4294967295"/>
          </p:nvPr>
        </p:nvSpPr>
        <p:spPr>
          <a:xfrm>
            <a:off x="1376363" y="6308725"/>
            <a:ext cx="5354637" cy="4587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de-DE" smtClean="0"/>
              <a:t>ESA/CNES Final Presentation days</a:t>
            </a:r>
            <a:endParaRPr lang="de-DE" dirty="0" smtClean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566555" y="5094185"/>
            <a:ext cx="8235915" cy="855095"/>
          </a:xfrm>
        </p:spPr>
        <p:txBody>
          <a:bodyPr>
            <a:normAutofit/>
          </a:bodyPr>
          <a:lstStyle/>
          <a:p>
            <a:r>
              <a:rPr lang="en-US" sz="2000" dirty="0" smtClean="0"/>
              <a:t>Increase of the hard SEU count after repeated erase-write-read cycles</a:t>
            </a:r>
            <a:endParaRPr lang="de-DE" sz="2000" dirty="0" smtClean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464" y="908720"/>
            <a:ext cx="6400800" cy="4179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27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06350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NAND-Flash Percentage of MBUs</a:t>
            </a:r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294967295"/>
          </p:nvPr>
        </p:nvSpPr>
        <p:spPr>
          <a:xfrm>
            <a:off x="1376363" y="6308725"/>
            <a:ext cx="5354637" cy="4587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de-DE" smtClean="0"/>
              <a:t>ESA/CNES Final Presentation days</a:t>
            </a:r>
            <a:endParaRPr lang="de-DE" dirty="0" smtClean="0"/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555" y="899718"/>
            <a:ext cx="6400800" cy="4181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66555" y="5085184"/>
            <a:ext cx="8235915" cy="1080120"/>
          </a:xfrm>
        </p:spPr>
        <p:txBody>
          <a:bodyPr>
            <a:normAutofit fontScale="62500" lnSpcReduction="20000"/>
          </a:bodyPr>
          <a:lstStyle/>
          <a:p>
            <a:r>
              <a:rPr lang="en-GB" dirty="0" smtClean="0"/>
              <a:t>In most cases corruption of the same bit in the same byte of adjacent rows</a:t>
            </a:r>
          </a:p>
          <a:p>
            <a:r>
              <a:rPr lang="en-GB" dirty="0" smtClean="0"/>
              <a:t>Multi bit errors (MBU) in the same byte are rare</a:t>
            </a:r>
          </a:p>
          <a:p>
            <a:r>
              <a:rPr lang="en-GB" dirty="0" smtClean="0"/>
              <a:t>Increase of the share of adjacent row SEUs with LET</a:t>
            </a:r>
          </a:p>
          <a:p>
            <a:endParaRPr lang="de-DE" dirty="0" smtClean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28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7075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579296" cy="562074"/>
          </a:xfrm>
        </p:spPr>
        <p:txBody>
          <a:bodyPr>
            <a:noAutofit/>
          </a:bodyPr>
          <a:lstStyle/>
          <a:p>
            <a:r>
              <a:rPr lang="de-DE" sz="3000" dirty="0" smtClean="0"/>
              <a:t>NAND-Flash MBU consisting of Soft SEU and Hard SEU</a:t>
            </a:r>
            <a:endParaRPr lang="en-US" sz="3000" dirty="0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4294967295"/>
          </p:nvPr>
        </p:nvSpPr>
        <p:spPr>
          <a:xfrm>
            <a:off x="1376363" y="6308725"/>
            <a:ext cx="5354637" cy="4587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de-DE" smtClean="0"/>
              <a:t>ESA/CNES Final Presentation days</a:t>
            </a:r>
            <a:endParaRPr lang="de-DE" dirty="0" smtClean="0"/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555" y="899719"/>
            <a:ext cx="6400800" cy="419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66555" y="5085184"/>
            <a:ext cx="8235915" cy="108012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MBUs at normal incidence, </a:t>
            </a:r>
            <a:r>
              <a:rPr lang="en-US" sz="2000" dirty="0" err="1" smtClean="0"/>
              <a:t>Xe</a:t>
            </a:r>
            <a:r>
              <a:rPr lang="en-US" sz="2000" dirty="0" smtClean="0"/>
              <a:t>, LET=60</a:t>
            </a:r>
            <a:endParaRPr lang="en-GB" sz="2000" dirty="0" smtClean="0"/>
          </a:p>
          <a:p>
            <a:r>
              <a:rPr lang="de-DE" sz="2000" dirty="0" smtClean="0"/>
              <a:t>Hard SEU in </a:t>
            </a:r>
            <a:r>
              <a:rPr lang="de-DE" sz="2000" dirty="0" err="1" smtClean="0"/>
              <a:t>the</a:t>
            </a:r>
            <a:r>
              <a:rPr lang="de-DE" sz="2000" dirty="0" smtClean="0"/>
              <a:t> </a:t>
            </a:r>
            <a:r>
              <a:rPr lang="de-DE" sz="2000" dirty="0" err="1" smtClean="0"/>
              <a:t>center</a:t>
            </a:r>
            <a:r>
              <a:rPr lang="de-DE" sz="2000" dirty="0" smtClean="0"/>
              <a:t> </a:t>
            </a:r>
            <a:r>
              <a:rPr lang="de-DE" sz="2000" dirty="0" err="1" smtClean="0"/>
              <a:t>of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MBU</a:t>
            </a:r>
            <a:endParaRPr lang="en-GB" sz="2000" dirty="0" smtClean="0"/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29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6481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980728"/>
            <a:ext cx="4069795" cy="216024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de-DE" b="1" dirty="0" smtClean="0"/>
              <a:t>Addressed NAND-Flash topics</a:t>
            </a:r>
          </a:p>
          <a:p>
            <a:r>
              <a:rPr lang="de-DE" dirty="0" smtClean="0"/>
              <a:t>SEU</a:t>
            </a:r>
          </a:p>
          <a:p>
            <a:r>
              <a:rPr lang="de-DE" dirty="0" smtClean="0"/>
              <a:t>SEFI</a:t>
            </a:r>
          </a:p>
          <a:p>
            <a:r>
              <a:rPr lang="de-DE" dirty="0" err="1" smtClean="0"/>
              <a:t>Destructive</a:t>
            </a:r>
            <a:r>
              <a:rPr lang="de-DE" dirty="0" smtClean="0"/>
              <a:t> </a:t>
            </a:r>
            <a:r>
              <a:rPr lang="de-DE" dirty="0" err="1" smtClean="0"/>
              <a:t>failure</a:t>
            </a:r>
            <a:endParaRPr lang="de-DE" dirty="0" smtClean="0"/>
          </a:p>
          <a:p>
            <a:r>
              <a:rPr lang="de-DE" dirty="0" smtClean="0"/>
              <a:t>Annealing of soft and hard SEU</a:t>
            </a:r>
          </a:p>
          <a:p>
            <a:r>
              <a:rPr lang="de-DE" dirty="0" smtClean="0"/>
              <a:t>MBU at normal incidence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1376363" y="6308725"/>
            <a:ext cx="5354637" cy="4587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de-DE" smtClean="0"/>
              <a:t>ESA/CNES Final Presentation days</a:t>
            </a:r>
            <a:endParaRPr lang="de-DE" dirty="0" smtClean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30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9143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mtClean="0"/>
              <a:t>References</a:t>
            </a:r>
            <a:endParaRPr lang="en-US" dirty="0"/>
          </a:p>
        </p:txBody>
      </p:sp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112567"/>
          </a:xfrm>
        </p:spPr>
        <p:txBody>
          <a:bodyPr>
            <a:normAutofit fontScale="47500" lnSpcReduction="20000"/>
          </a:bodyPr>
          <a:lstStyle/>
          <a:p>
            <a:pPr lvl="0"/>
            <a:r>
              <a:rPr lang="en-US" dirty="0" smtClean="0"/>
              <a:t>Recent publications</a:t>
            </a:r>
          </a:p>
          <a:p>
            <a:pPr lvl="1"/>
            <a:r>
              <a:rPr lang="en-US" dirty="0" smtClean="0"/>
              <a:t>M. Herrmann et al., “Heavy ion SEE test of 2 Gbit DDR3 SDRAM”, RADECS Data Workshop, DW-28, 2011</a:t>
            </a:r>
            <a:endParaRPr lang="en-GB" dirty="0" smtClean="0"/>
          </a:p>
          <a:p>
            <a:pPr lvl="1"/>
            <a:r>
              <a:rPr lang="en-US" dirty="0" smtClean="0"/>
              <a:t>K. Grürmann et al., “Heavy Ion sensitivity of 16/32-Gbit NAND-Flash and 4-Gbit DDR3 SDRAM”, IEEE NSREC Data Workshop, W-9, 2012</a:t>
            </a:r>
          </a:p>
          <a:p>
            <a:pPr lvl="1"/>
            <a:r>
              <a:rPr lang="en-US" dirty="0" smtClean="0"/>
              <a:t>M. Herrmann et al., “New SEE Test Results for 4 Gbit DDR3 SDRAM”, </a:t>
            </a:r>
            <a:br>
              <a:rPr lang="en-US" dirty="0" smtClean="0"/>
            </a:br>
            <a:r>
              <a:rPr lang="en-US" dirty="0" smtClean="0"/>
              <a:t>RADECS Data Workshop, DW-25L, 2012</a:t>
            </a:r>
          </a:p>
          <a:p>
            <a:pPr lvl="1"/>
            <a:r>
              <a:rPr lang="de-DE" dirty="0" smtClean="0"/>
              <a:t>K. Grürmann et al., </a:t>
            </a:r>
            <a:r>
              <a:rPr lang="en-US" dirty="0" smtClean="0"/>
              <a:t>“New SEE Test Results of 16/32-Gbit SLC NAND-Flash”, RADECS Data Workshop, DW-23L, 2012</a:t>
            </a:r>
          </a:p>
          <a:p>
            <a:pPr lvl="1"/>
            <a:r>
              <a:rPr lang="de-DE" dirty="0" smtClean="0"/>
              <a:t>S. </a:t>
            </a:r>
            <a:r>
              <a:rPr lang="de-DE" dirty="0" err="1" smtClean="0"/>
              <a:t>Gerardin</a:t>
            </a:r>
            <a:r>
              <a:rPr lang="de-DE" dirty="0" smtClean="0"/>
              <a:t> et al., </a:t>
            </a:r>
            <a:r>
              <a:rPr lang="en-US" dirty="0" smtClean="0"/>
              <a:t>“Radiation Effects in Flash Memories”, accepted for IEEE TNS Special Issue, 2013</a:t>
            </a:r>
          </a:p>
          <a:p>
            <a:pPr lvl="1"/>
            <a:r>
              <a:rPr lang="en-US" dirty="0" smtClean="0"/>
              <a:t>M. Herrmann at al., In-Situ TID Test of 4-Gbit DDR3 SDRAM Devices, submitted to NSREC Data Workshop, 2013</a:t>
            </a:r>
          </a:p>
          <a:p>
            <a:pPr lvl="1"/>
            <a:endParaRPr lang="en-US" dirty="0" smtClean="0"/>
          </a:p>
          <a:p>
            <a:r>
              <a:rPr lang="en-US" dirty="0"/>
              <a:t>DDR3 SDRAM technical notes</a:t>
            </a:r>
          </a:p>
          <a:p>
            <a:pPr lvl="1"/>
            <a:r>
              <a:rPr lang="en-US" dirty="0"/>
              <a:t>M. Herrmann et al., “TID Test of 4 Gbit DDR3 SDRAM Devices”, TN-IDA-RAD-13/4</a:t>
            </a:r>
          </a:p>
          <a:p>
            <a:pPr lvl="1"/>
            <a:r>
              <a:rPr lang="en-US" dirty="0"/>
              <a:t>M. Herrmann et al., “Heavy Ion SEE Test of 4 Gbit DDR3 SDRAM Devices”, TN-IDA-RAD-13/1</a:t>
            </a:r>
          </a:p>
          <a:p>
            <a:pPr lvl="1"/>
            <a:r>
              <a:rPr lang="en-US" dirty="0"/>
              <a:t>M. Herrmann et al.,  “Unbiased TID Test of 2-Gbit and 4-Gbit DDR3 SDRAM Devices”, TN-IDA-RAD-13/9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NAND Flash technical notes</a:t>
            </a:r>
          </a:p>
          <a:p>
            <a:pPr lvl="1"/>
            <a:r>
              <a:rPr lang="en-US" dirty="0" smtClean="0"/>
              <a:t>K. Grürmann et al., “Heavy Ion SEE Test of 2-Gbit DDR3 SDRAM Devices and of 8-Gbit NAND-Flash Memory Devices, RADEF Jyväskylä, May 23 – 27, 2011”, Test Report, TN-IDA-RAD-11/5B</a:t>
            </a:r>
          </a:p>
          <a:p>
            <a:pPr lvl="1"/>
            <a:r>
              <a:rPr lang="en-US" dirty="0" smtClean="0"/>
              <a:t>K. Grürmann et al., “Heavy Ion SEE Test of 16-Gbit/32-Gbit Micron SLC NAND-Flash Memory Devices, RADEF Jyväskylä, Jan. 9 – 13, 2012, RADEF Jyväskylä, April 16 – 20, 2012”, Test Report, TN-IDA-RAD-12/12</a:t>
            </a:r>
          </a:p>
          <a:p>
            <a:pPr lvl="1"/>
            <a:r>
              <a:rPr lang="en-US" dirty="0" smtClean="0"/>
              <a:t>K. Grürmann et al., “Heavy Ion SEE Test of 4 x 8-Gbit Samsung and 16-Gbit Micron SLC NAND-Flash Memory Devices, TAMU Texas, December 4 – 7, 2012”, Test Report, TN-IDA-RAD-13/2B</a:t>
            </a:r>
          </a:p>
          <a:p>
            <a:pPr marL="457200" lvl="1" indent="0">
              <a:buNone/>
            </a:pPr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ESA/CNES Final Presentation days</a:t>
            </a:r>
            <a:endParaRPr lang="de-DE" dirty="0" smtClean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smtClean="0"/>
              <a:t>June 6, 2013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AF9E8-92C8-49C1-9E9B-096F2CC1A7FA}" type="slidenum">
              <a:rPr lang="de-DE" smtClean="0"/>
              <a:pPr/>
              <a:t>31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961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1244</Words>
  <Application>Microsoft Office PowerPoint</Application>
  <PresentationFormat>Bildschirmpräsentation (4:3)</PresentationFormat>
  <Paragraphs>285</Paragraphs>
  <Slides>31</Slides>
  <Notes>4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31</vt:i4>
      </vt:variant>
    </vt:vector>
  </HeadingPairs>
  <TitlesOfParts>
    <vt:vector size="33" baseType="lpstr">
      <vt:lpstr>Larissa</vt:lpstr>
      <vt:lpstr>Grafik</vt:lpstr>
      <vt:lpstr>Radiation Tests of Candidate Memory Devices DDR3 SDRAM and NAND Flash</vt:lpstr>
      <vt:lpstr>Overview</vt:lpstr>
      <vt:lpstr>Test bed – head station (SEE)</vt:lpstr>
      <vt:lpstr>Test bed – head station (TID)</vt:lpstr>
      <vt:lpstr>Test bed – shielding</vt:lpstr>
      <vt:lpstr>SEE tests</vt:lpstr>
      <vt:lpstr>SEE results – SEL</vt:lpstr>
      <vt:lpstr>SEE results – software conditioning</vt:lpstr>
      <vt:lpstr>SEE results – hard SEU share</vt:lpstr>
      <vt:lpstr>SEE results – hard SEU annealing</vt:lpstr>
      <vt:lpstr>TID campaigns</vt:lpstr>
      <vt:lpstr>TID – band error pattern</vt:lpstr>
      <vt:lpstr>TID results – error density</vt:lpstr>
      <vt:lpstr>TID results – temperature dependence</vt:lpstr>
      <vt:lpstr>TID results – annealing</vt:lpstr>
      <vt:lpstr>TID results – idle current</vt:lpstr>
      <vt:lpstr>Summary</vt:lpstr>
      <vt:lpstr>Overview</vt:lpstr>
      <vt:lpstr>NAND-Flash Static Random SEU cross section</vt:lpstr>
      <vt:lpstr>NAND-Flash Class B Transient SEFI cross section</vt:lpstr>
      <vt:lpstr>NAND-Flash Class C Persistent SEFI cross section</vt:lpstr>
      <vt:lpstr>NAND-Flash Destructive Failure (DF) cross section</vt:lpstr>
      <vt:lpstr>NAND-Flash Annealing of Soft SEUs</vt:lpstr>
      <vt:lpstr>NAND-Flash Annealing with decreasing feature size</vt:lpstr>
      <vt:lpstr>NAND-Flash Annealing of Hard SEUs</vt:lpstr>
      <vt:lpstr>NAND-Flash Annealing of Hard SEUs</vt:lpstr>
      <vt:lpstr>NAND-Flash Annealing of Hard SEUs</vt:lpstr>
      <vt:lpstr>NAND-Flash Percentage of MBUs</vt:lpstr>
      <vt:lpstr>NAND-Flash MBU consisting of Soft SEU and Hard SEU</vt:lpstr>
      <vt:lpstr>Summary</vt:lpstr>
      <vt:lpstr>References</vt:lpstr>
    </vt:vector>
  </TitlesOfParts>
  <Company>IDA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Martin Herrmann</dc:creator>
  <cp:lastModifiedBy>Martin Herrmann</cp:lastModifiedBy>
  <cp:revision>158</cp:revision>
  <cp:lastPrinted>2013-06-03T09:09:49Z</cp:lastPrinted>
  <dcterms:created xsi:type="dcterms:W3CDTF">2013-05-29T11:23:13Z</dcterms:created>
  <dcterms:modified xsi:type="dcterms:W3CDTF">2013-06-03T13:13:17Z</dcterms:modified>
</cp:coreProperties>
</file>