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8" r:id="rId1"/>
  </p:sldMasterIdLst>
  <p:notesMasterIdLst>
    <p:notesMasterId r:id="rId20"/>
  </p:notesMasterIdLst>
  <p:handoutMasterIdLst>
    <p:handoutMasterId r:id="rId21"/>
  </p:handoutMasterIdLst>
  <p:sldIdLst>
    <p:sldId id="256" r:id="rId2"/>
    <p:sldId id="263" r:id="rId3"/>
    <p:sldId id="257" r:id="rId4"/>
    <p:sldId id="258" r:id="rId5"/>
    <p:sldId id="262" r:id="rId6"/>
    <p:sldId id="259" r:id="rId7"/>
    <p:sldId id="261" r:id="rId8"/>
    <p:sldId id="260" r:id="rId9"/>
    <p:sldId id="265" r:id="rId10"/>
    <p:sldId id="271" r:id="rId11"/>
    <p:sldId id="270" r:id="rId12"/>
    <p:sldId id="269" r:id="rId13"/>
    <p:sldId id="268" r:id="rId14"/>
    <p:sldId id="267" r:id="rId15"/>
    <p:sldId id="266" r:id="rId16"/>
    <p:sldId id="273" r:id="rId17"/>
    <p:sldId id="272" r:id="rId18"/>
    <p:sldId id="274" r:id="rId19"/>
  </p:sldIdLst>
  <p:sldSz cx="9144000" cy="6858000" type="screen4x3"/>
  <p:notesSz cx="7023100" cy="9309100"/>
  <p:defaultTextStyle>
    <a:defPPr>
      <a:defRPr lang="en-GB"/>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8D"/>
    <a:srgbClr val="0098DB"/>
    <a:srgbClr val="00549F"/>
    <a:srgbClr val="FDC82F"/>
    <a:srgbClr val="D0103A"/>
    <a:srgbClr val="008542"/>
    <a:srgbClr val="E37222"/>
    <a:srgbClr val="8224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62" autoAdjust="0"/>
    <p:restoredTop sz="94660"/>
  </p:normalViewPr>
  <p:slideViewPr>
    <p:cSldViewPr snapToGrid="0">
      <p:cViewPr>
        <p:scale>
          <a:sx n="100" d="100"/>
          <a:sy n="100" d="100"/>
        </p:scale>
        <p:origin x="-840" y="936"/>
      </p:cViewPr>
      <p:guideLst>
        <p:guide orient="horz" pos="2160"/>
        <p:guide pos="2880"/>
      </p:guideLst>
    </p:cSldViewPr>
  </p:slideViewPr>
  <p:notesTextViewPr>
    <p:cViewPr>
      <p:scale>
        <a:sx n="100" d="100"/>
        <a:sy n="1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8738" name="Rectangle 2"/>
          <p:cNvSpPr>
            <a:spLocks noGrp="1" noChangeArrowheads="1"/>
          </p:cNvSpPr>
          <p:nvPr>
            <p:ph type="hdr" sz="quarter"/>
          </p:nvPr>
        </p:nvSpPr>
        <p:spPr bwMode="auto">
          <a:xfrm>
            <a:off x="0" y="0"/>
            <a:ext cx="3043238" cy="465138"/>
          </a:xfrm>
          <a:prstGeom prst="rect">
            <a:avLst/>
          </a:prstGeom>
          <a:noFill/>
          <a:ln w="9525">
            <a:noFill/>
            <a:miter lim="800000"/>
            <a:headEnd/>
            <a:tailEnd/>
          </a:ln>
        </p:spPr>
        <p:txBody>
          <a:bodyPr vert="horz" wrap="square" lIns="89404" tIns="44702" rIns="89404" bIns="44702" numCol="1" anchor="t" anchorCtr="0" compatLnSpc="1">
            <a:prstTxWarp prst="textNoShape">
              <a:avLst/>
            </a:prstTxWarp>
          </a:bodyPr>
          <a:lstStyle>
            <a:lvl1pPr defTabSz="892175">
              <a:defRPr sz="1100" smtClean="0">
                <a:latin typeface="Arial" pitchFamily="34" charset="0"/>
              </a:defRPr>
            </a:lvl1pPr>
          </a:lstStyle>
          <a:p>
            <a:pPr>
              <a:defRPr/>
            </a:pPr>
            <a:endParaRPr lang="it-IT" dirty="0"/>
          </a:p>
        </p:txBody>
      </p:sp>
      <p:sp>
        <p:nvSpPr>
          <p:cNvPr id="628739" name="Rectangle 3"/>
          <p:cNvSpPr>
            <a:spLocks noGrp="1" noChangeArrowheads="1"/>
          </p:cNvSpPr>
          <p:nvPr>
            <p:ph type="dt" sz="quarter" idx="1"/>
          </p:nvPr>
        </p:nvSpPr>
        <p:spPr bwMode="auto">
          <a:xfrm>
            <a:off x="3978275" y="0"/>
            <a:ext cx="3043238" cy="465138"/>
          </a:xfrm>
          <a:prstGeom prst="rect">
            <a:avLst/>
          </a:prstGeom>
          <a:noFill/>
          <a:ln w="9525">
            <a:noFill/>
            <a:miter lim="800000"/>
            <a:headEnd/>
            <a:tailEnd/>
          </a:ln>
        </p:spPr>
        <p:txBody>
          <a:bodyPr vert="horz" wrap="square" lIns="89404" tIns="44702" rIns="89404" bIns="44702" numCol="1" anchor="t" anchorCtr="0" compatLnSpc="1">
            <a:prstTxWarp prst="textNoShape">
              <a:avLst/>
            </a:prstTxWarp>
          </a:bodyPr>
          <a:lstStyle>
            <a:lvl1pPr algn="r" defTabSz="892175">
              <a:defRPr sz="1100" smtClean="0">
                <a:latin typeface="Arial" pitchFamily="34" charset="0"/>
              </a:defRPr>
            </a:lvl1pPr>
          </a:lstStyle>
          <a:p>
            <a:pPr>
              <a:defRPr/>
            </a:pPr>
            <a:endParaRPr lang="it-IT" dirty="0"/>
          </a:p>
        </p:txBody>
      </p:sp>
      <p:sp>
        <p:nvSpPr>
          <p:cNvPr id="628740" name="Rectangle 4"/>
          <p:cNvSpPr>
            <a:spLocks noGrp="1" noChangeArrowheads="1"/>
          </p:cNvSpPr>
          <p:nvPr>
            <p:ph type="ftr" sz="quarter" idx="2"/>
          </p:nvPr>
        </p:nvSpPr>
        <p:spPr bwMode="auto">
          <a:xfrm>
            <a:off x="0" y="8842375"/>
            <a:ext cx="3043238" cy="465138"/>
          </a:xfrm>
          <a:prstGeom prst="rect">
            <a:avLst/>
          </a:prstGeom>
          <a:noFill/>
          <a:ln w="9525">
            <a:noFill/>
            <a:miter lim="800000"/>
            <a:headEnd/>
            <a:tailEnd/>
          </a:ln>
        </p:spPr>
        <p:txBody>
          <a:bodyPr vert="horz" wrap="square" lIns="89404" tIns="44702" rIns="89404" bIns="44702" numCol="1" anchor="b" anchorCtr="0" compatLnSpc="1">
            <a:prstTxWarp prst="textNoShape">
              <a:avLst/>
            </a:prstTxWarp>
          </a:bodyPr>
          <a:lstStyle>
            <a:lvl1pPr defTabSz="892175">
              <a:defRPr sz="1100" smtClean="0">
                <a:latin typeface="Arial" pitchFamily="34" charset="0"/>
              </a:defRPr>
            </a:lvl1pPr>
          </a:lstStyle>
          <a:p>
            <a:pPr>
              <a:defRPr/>
            </a:pPr>
            <a:endParaRPr lang="it-IT" dirty="0"/>
          </a:p>
        </p:txBody>
      </p:sp>
      <p:sp>
        <p:nvSpPr>
          <p:cNvPr id="628741" name="Rectangle 5"/>
          <p:cNvSpPr>
            <a:spLocks noGrp="1" noChangeArrowheads="1"/>
          </p:cNvSpPr>
          <p:nvPr>
            <p:ph type="sldNum" sz="quarter" idx="3"/>
          </p:nvPr>
        </p:nvSpPr>
        <p:spPr bwMode="auto">
          <a:xfrm>
            <a:off x="3978275" y="8842375"/>
            <a:ext cx="3043238" cy="465138"/>
          </a:xfrm>
          <a:prstGeom prst="rect">
            <a:avLst/>
          </a:prstGeom>
          <a:noFill/>
          <a:ln w="9525">
            <a:noFill/>
            <a:miter lim="800000"/>
            <a:headEnd/>
            <a:tailEnd/>
          </a:ln>
        </p:spPr>
        <p:txBody>
          <a:bodyPr vert="horz" wrap="square" lIns="89404" tIns="44702" rIns="89404" bIns="44702" numCol="1" anchor="b" anchorCtr="0" compatLnSpc="1">
            <a:prstTxWarp prst="textNoShape">
              <a:avLst/>
            </a:prstTxWarp>
          </a:bodyPr>
          <a:lstStyle>
            <a:lvl1pPr algn="r" defTabSz="892175">
              <a:defRPr sz="1100" smtClean="0">
                <a:latin typeface="Arial" pitchFamily="34" charset="0"/>
              </a:defRPr>
            </a:lvl1pPr>
          </a:lstStyle>
          <a:p>
            <a:pPr>
              <a:defRPr/>
            </a:pPr>
            <a:fld id="{A5B780D0-5C7F-422C-931C-25201BE19360}" type="slidenum">
              <a:rPr lang="it-IT"/>
              <a:pPr>
                <a:defRPr/>
              </a:pPr>
              <a:t>‹#›</a:t>
            </a:fld>
            <a:endParaRPr lang="it-IT" dirty="0"/>
          </a:p>
        </p:txBody>
      </p:sp>
    </p:spTree>
    <p:extLst>
      <p:ext uri="{BB962C8B-B14F-4D97-AF65-F5344CB8AC3E}">
        <p14:creationId xmlns:p14="http://schemas.microsoft.com/office/powerpoint/2010/main" val="31250459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3014663" cy="485775"/>
          </a:xfrm>
          <a:prstGeom prst="rect">
            <a:avLst/>
          </a:prstGeom>
          <a:noFill/>
          <a:ln w="9525">
            <a:noFill/>
            <a:miter lim="800000"/>
            <a:headEnd/>
            <a:tailEnd/>
          </a:ln>
          <a:effectLst/>
        </p:spPr>
        <p:txBody>
          <a:bodyPr vert="horz" wrap="square" lIns="86155" tIns="43077" rIns="86155" bIns="43077" numCol="1" anchor="t" anchorCtr="0" compatLnSpc="1">
            <a:prstTxWarp prst="textNoShape">
              <a:avLst/>
            </a:prstTxWarp>
          </a:bodyPr>
          <a:lstStyle>
            <a:lvl1pPr defTabSz="862013">
              <a:defRPr sz="1100" smtClean="0"/>
            </a:lvl1pPr>
          </a:lstStyle>
          <a:p>
            <a:pPr>
              <a:defRPr/>
            </a:pPr>
            <a:endParaRPr lang="en-US" dirty="0"/>
          </a:p>
        </p:txBody>
      </p:sp>
      <p:sp>
        <p:nvSpPr>
          <p:cNvPr id="58371" name="Rectangle 3"/>
          <p:cNvSpPr>
            <a:spLocks noGrp="1" noChangeArrowheads="1"/>
          </p:cNvSpPr>
          <p:nvPr>
            <p:ph type="dt" idx="1"/>
          </p:nvPr>
        </p:nvSpPr>
        <p:spPr bwMode="auto">
          <a:xfrm>
            <a:off x="3995738" y="0"/>
            <a:ext cx="3014662" cy="485775"/>
          </a:xfrm>
          <a:prstGeom prst="rect">
            <a:avLst/>
          </a:prstGeom>
          <a:noFill/>
          <a:ln w="9525">
            <a:noFill/>
            <a:miter lim="800000"/>
            <a:headEnd/>
            <a:tailEnd/>
          </a:ln>
          <a:effectLst/>
        </p:spPr>
        <p:txBody>
          <a:bodyPr vert="horz" wrap="square" lIns="86155" tIns="43077" rIns="86155" bIns="43077" numCol="1" anchor="t" anchorCtr="0" compatLnSpc="1">
            <a:prstTxWarp prst="textNoShape">
              <a:avLst/>
            </a:prstTxWarp>
          </a:bodyPr>
          <a:lstStyle>
            <a:lvl1pPr algn="r" defTabSz="862013">
              <a:defRPr sz="1100" smtClean="0"/>
            </a:lvl1pPr>
          </a:lstStyle>
          <a:p>
            <a:pPr>
              <a:defRPr/>
            </a:pPr>
            <a:fld id="{A6888345-B3D3-4351-A7A9-F936F5935E41}" type="datetimeFigureOut">
              <a:rPr lang="en-US"/>
              <a:pPr>
                <a:defRPr/>
              </a:pPr>
              <a:t>5/21/2014</a:t>
            </a:fld>
            <a:endParaRPr lang="en-US" dirty="0"/>
          </a:p>
        </p:txBody>
      </p:sp>
      <p:sp>
        <p:nvSpPr>
          <p:cNvPr id="11268" name="Rectangle 4"/>
          <p:cNvSpPr>
            <a:spLocks noGrp="1" noRot="1" noChangeAspect="1" noChangeArrowheads="1" noTextEdit="1"/>
          </p:cNvSpPr>
          <p:nvPr>
            <p:ph type="sldImg" idx="2"/>
          </p:nvPr>
        </p:nvSpPr>
        <p:spPr bwMode="auto">
          <a:xfrm>
            <a:off x="1231900" y="693738"/>
            <a:ext cx="4621213" cy="34655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3" name="Rectangle 5"/>
          <p:cNvSpPr>
            <a:spLocks noGrp="1" noChangeArrowheads="1"/>
          </p:cNvSpPr>
          <p:nvPr>
            <p:ph type="body" sz="quarter" idx="3"/>
          </p:nvPr>
        </p:nvSpPr>
        <p:spPr bwMode="auto">
          <a:xfrm>
            <a:off x="904875" y="4435475"/>
            <a:ext cx="5200650" cy="4159250"/>
          </a:xfrm>
          <a:prstGeom prst="rect">
            <a:avLst/>
          </a:prstGeom>
          <a:noFill/>
          <a:ln w="9525">
            <a:noFill/>
            <a:miter lim="800000"/>
            <a:headEnd/>
            <a:tailEnd/>
          </a:ln>
          <a:effectLst/>
        </p:spPr>
        <p:txBody>
          <a:bodyPr vert="horz" wrap="square" lIns="86155" tIns="43077" rIns="86155" bIns="43077"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8374" name="Rectangle 6"/>
          <p:cNvSpPr>
            <a:spLocks noGrp="1" noChangeArrowheads="1"/>
          </p:cNvSpPr>
          <p:nvPr>
            <p:ph type="ftr" sz="quarter" idx="4"/>
          </p:nvPr>
        </p:nvSpPr>
        <p:spPr bwMode="auto">
          <a:xfrm>
            <a:off x="0" y="8870950"/>
            <a:ext cx="3014663" cy="415925"/>
          </a:xfrm>
          <a:prstGeom prst="rect">
            <a:avLst/>
          </a:prstGeom>
          <a:noFill/>
          <a:ln w="9525">
            <a:noFill/>
            <a:miter lim="800000"/>
            <a:headEnd/>
            <a:tailEnd/>
          </a:ln>
          <a:effectLst/>
        </p:spPr>
        <p:txBody>
          <a:bodyPr vert="horz" wrap="square" lIns="86155" tIns="43077" rIns="86155" bIns="43077" numCol="1" anchor="b" anchorCtr="0" compatLnSpc="1">
            <a:prstTxWarp prst="textNoShape">
              <a:avLst/>
            </a:prstTxWarp>
          </a:bodyPr>
          <a:lstStyle>
            <a:lvl1pPr defTabSz="862013">
              <a:defRPr sz="1100" smtClean="0"/>
            </a:lvl1pPr>
          </a:lstStyle>
          <a:p>
            <a:pPr>
              <a:defRPr/>
            </a:pPr>
            <a:endParaRPr lang="en-US" dirty="0"/>
          </a:p>
        </p:txBody>
      </p:sp>
      <p:sp>
        <p:nvSpPr>
          <p:cNvPr id="58375" name="Rectangle 7"/>
          <p:cNvSpPr>
            <a:spLocks noGrp="1" noChangeArrowheads="1"/>
          </p:cNvSpPr>
          <p:nvPr>
            <p:ph type="sldNum" sz="quarter" idx="5"/>
          </p:nvPr>
        </p:nvSpPr>
        <p:spPr bwMode="auto">
          <a:xfrm>
            <a:off x="3995738" y="8870950"/>
            <a:ext cx="3014662" cy="415925"/>
          </a:xfrm>
          <a:prstGeom prst="rect">
            <a:avLst/>
          </a:prstGeom>
          <a:noFill/>
          <a:ln w="9525">
            <a:noFill/>
            <a:miter lim="800000"/>
            <a:headEnd/>
            <a:tailEnd/>
          </a:ln>
          <a:effectLst/>
        </p:spPr>
        <p:txBody>
          <a:bodyPr vert="horz" wrap="square" lIns="86155" tIns="43077" rIns="86155" bIns="43077" numCol="1" anchor="b" anchorCtr="0" compatLnSpc="1">
            <a:prstTxWarp prst="textNoShape">
              <a:avLst/>
            </a:prstTxWarp>
          </a:bodyPr>
          <a:lstStyle>
            <a:lvl1pPr algn="r" defTabSz="862013">
              <a:defRPr sz="1100" smtClean="0"/>
            </a:lvl1pPr>
          </a:lstStyle>
          <a:p>
            <a:pPr>
              <a:defRPr/>
            </a:pPr>
            <a:fld id="{D8DF57D7-2670-4E78-96DD-D9B22805124F}" type="slidenum">
              <a:rPr lang="en-US"/>
              <a:pPr>
                <a:defRPr/>
              </a:pPr>
              <a:t>‹#›</a:t>
            </a:fld>
            <a:endParaRPr lang="en-US" dirty="0"/>
          </a:p>
        </p:txBody>
      </p:sp>
    </p:spTree>
    <p:extLst>
      <p:ext uri="{BB962C8B-B14F-4D97-AF65-F5344CB8AC3E}">
        <p14:creationId xmlns:p14="http://schemas.microsoft.com/office/powerpoint/2010/main" val="13844303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6323" name="Rectangle 2"/>
          <p:cNvSpPr>
            <a:spLocks noGrp="1" noChangeArrowheads="1"/>
          </p:cNvSpPr>
          <p:nvPr>
            <p:ph type="subTitle" idx="1"/>
          </p:nvPr>
        </p:nvSpPr>
        <p:spPr>
          <a:xfrm>
            <a:off x="614361" y="3886200"/>
            <a:ext cx="7948800" cy="419100"/>
          </a:xfrm>
        </p:spPr>
        <p:txBody>
          <a:bodyPr wrap="square">
            <a:spAutoFit/>
          </a:bodyPr>
          <a:lstStyle>
            <a:lvl1pPr marL="0" indent="0">
              <a:buFont typeface="Verdana" pitchFamily="34" charset="0"/>
              <a:buNone/>
              <a:defRPr sz="1800"/>
            </a:lvl1pPr>
          </a:lstStyle>
          <a:p>
            <a:pPr lvl="0"/>
            <a:r>
              <a:rPr lang="en-US" noProof="0" smtClean="0"/>
              <a:t>Click to edit Master subtitle style</a:t>
            </a:r>
            <a:endParaRPr lang="en-GB" noProof="0" dirty="0" smtClean="0"/>
          </a:p>
        </p:txBody>
      </p:sp>
      <p:sp>
        <p:nvSpPr>
          <p:cNvPr id="56325" name="Rectangle 6"/>
          <p:cNvSpPr>
            <a:spLocks noGrp="1" noChangeArrowheads="1"/>
          </p:cNvSpPr>
          <p:nvPr>
            <p:ph type="ctrTitle"/>
          </p:nvPr>
        </p:nvSpPr>
        <p:spPr>
          <a:xfrm>
            <a:off x="587374" y="2574925"/>
            <a:ext cx="7947025" cy="579438"/>
          </a:xfrm>
        </p:spPr>
        <p:txBody>
          <a:bodyPr/>
          <a:lstStyle>
            <a:lvl1pPr>
              <a:defRPr sz="3200">
                <a:solidFill>
                  <a:schemeClr val="accent1"/>
                </a:solidFill>
              </a:defRPr>
            </a:lvl1pPr>
          </a:lstStyle>
          <a:p>
            <a:pPr lvl="0"/>
            <a:r>
              <a:rPr lang="en-US" noProof="0" smtClean="0"/>
              <a:t>Click to edit Master title style</a:t>
            </a:r>
            <a:endParaRPr lang="en-GB" noProof="0" dirty="0" smtClean="0"/>
          </a:p>
        </p:txBody>
      </p:sp>
      <p:pic>
        <p:nvPicPr>
          <p:cNvPr id="56341" name="Picture 22" descr="signature"/>
          <p:cNvPicPr>
            <a:picLocks noChangeAspect="1" noChangeArrowheads="1"/>
          </p:cNvPicPr>
          <p:nvPr userDrawn="1"/>
        </p:nvPicPr>
        <p:blipFill>
          <a:blip r:embed="rId2">
            <a:extLst>
              <a:ext uri="{28A0092B-C50C-407E-A947-70E740481C1C}">
                <a14:useLocalDpi xmlns:a14="http://schemas.microsoft.com/office/drawing/2010/main" val="0"/>
              </a:ext>
            </a:extLst>
          </a:blip>
          <a:srcRect l="84271" t="-8163"/>
          <a:stretch>
            <a:fillRect/>
          </a:stretch>
        </p:blipFill>
        <p:spPr bwMode="auto">
          <a:xfrm>
            <a:off x="7705725" y="6202363"/>
            <a:ext cx="1438275"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44" name="Picture 24" descr="PPT_Header0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1204913"/>
          </a:xfrm>
          <a:prstGeom prst="rect">
            <a:avLst/>
          </a:prstGeom>
          <a:noFill/>
          <a:extLst>
            <a:ext uri="{909E8E84-426E-40DD-AFC4-6F175D3DCCD1}">
              <a14:hiddenFill xmlns:a14="http://schemas.microsoft.com/office/drawing/2010/main">
                <a:solidFill>
                  <a:srgbClr val="FFFFFF"/>
                </a:solidFill>
              </a14:hiddenFill>
            </a:ext>
          </a:extLst>
        </p:spPr>
      </p:pic>
      <p:pic>
        <p:nvPicPr>
          <p:cNvPr id="56345" name="Picture 25" descr="PPT_Header01"/>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1204913"/>
          </a:xfrm>
          <a:prstGeom prst="rect">
            <a:avLst/>
          </a:prstGeom>
          <a:noFill/>
          <a:extLst>
            <a:ext uri="{909E8E84-426E-40DD-AFC4-6F175D3DCCD1}">
              <a14:hiddenFill xmlns:a14="http://schemas.microsoft.com/office/drawing/2010/main">
                <a:solidFill>
                  <a:srgbClr val="FFFFFF"/>
                </a:solidFill>
              </a14:hiddenFill>
            </a:ext>
          </a:extLst>
        </p:spPr>
      </p:pic>
      <p:sp>
        <p:nvSpPr>
          <p:cNvPr id="56347" name="Text Box 27"/>
          <p:cNvSpPr txBox="1">
            <a:spLocks noChangeArrowheads="1"/>
          </p:cNvSpPr>
          <p:nvPr userDrawn="1"/>
        </p:nvSpPr>
        <p:spPr bwMode="auto">
          <a:xfrm>
            <a:off x="631825" y="6429375"/>
            <a:ext cx="50165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sz="800" noProof="0" dirty="0"/>
          </a:p>
        </p:txBody>
      </p:sp>
    </p:spTree>
  </p:cSld>
  <p:clrMapOvr>
    <a:masterClrMapping/>
  </p:clrMapOvr>
  <p:timing>
    <p:tnLst>
      <p:par>
        <p:cTn id="1" dur="indefinite" restart="never" nodeType="tmRoot"/>
      </p:par>
    </p:tnLst>
  </p:timing>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GB" noProof="0"/>
          </a:p>
        </p:txBody>
      </p:sp>
      <p:sp>
        <p:nvSpPr>
          <p:cNvPr id="3" name="Content Placeholder 2"/>
          <p:cNvSpPr>
            <a:spLocks noGrp="1"/>
          </p:cNvSpPr>
          <p:nvPr>
            <p:ph idx="1"/>
          </p:nvPr>
        </p:nvSpPr>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8588" y="6138861"/>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8019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2000" y="4406898"/>
            <a:ext cx="7789050" cy="1323439"/>
          </a:xfrm>
        </p:spPr>
        <p:txBody>
          <a:bodyPr anchor="t"/>
          <a:lstStyle>
            <a:lvl1pPr algn="l">
              <a:defRPr sz="4000" b="1" cap="all">
                <a:solidFill>
                  <a:srgbClr val="0098DB"/>
                </a:solidFill>
              </a:defRPr>
            </a:lvl1pPr>
          </a:lstStyle>
          <a:p>
            <a:r>
              <a:rPr lang="en-US" noProof="0" smtClean="0"/>
              <a:t>Click to edit Master title style</a:t>
            </a:r>
            <a:endParaRPr lang="en-GB" noProof="0" dirty="0"/>
          </a:p>
        </p:txBody>
      </p:sp>
      <p:sp>
        <p:nvSpPr>
          <p:cNvPr id="3" name="Text Placeholder 2"/>
          <p:cNvSpPr>
            <a:spLocks noGrp="1"/>
          </p:cNvSpPr>
          <p:nvPr>
            <p:ph type="body" idx="1"/>
          </p:nvPr>
        </p:nvSpPr>
        <p:spPr>
          <a:xfrm>
            <a:off x="612000" y="2906713"/>
            <a:ext cx="778905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smtClean="0"/>
              <a:t>Click to edit Master text styles</a:t>
            </a:r>
          </a:p>
        </p:txBody>
      </p:sp>
    </p:spTree>
    <p:extLst>
      <p:ext uri="{BB962C8B-B14F-4D97-AF65-F5344CB8AC3E}">
        <p14:creationId xmlns:p14="http://schemas.microsoft.com/office/powerpoint/2010/main" val="319503125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GB" noProof="0"/>
          </a:p>
        </p:txBody>
      </p:sp>
      <p:sp>
        <p:nvSpPr>
          <p:cNvPr id="3" name="Content Placeholder 2"/>
          <p:cNvSpPr>
            <a:spLocks noGrp="1"/>
          </p:cNvSpPr>
          <p:nvPr>
            <p:ph sz="half" idx="1"/>
          </p:nvPr>
        </p:nvSpPr>
        <p:spPr>
          <a:xfrm>
            <a:off x="615950" y="1673225"/>
            <a:ext cx="3889376" cy="4318000"/>
          </a:xfrm>
        </p:spPr>
        <p:txBody>
          <a:bodyPr/>
          <a:lstStyle>
            <a:lvl1pPr>
              <a:defRPr sz="12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4" name="Content Placeholder 3"/>
          <p:cNvSpPr>
            <a:spLocks noGrp="1"/>
          </p:cNvSpPr>
          <p:nvPr>
            <p:ph sz="half" idx="2"/>
          </p:nvPr>
        </p:nvSpPr>
        <p:spPr>
          <a:xfrm>
            <a:off x="4657723" y="1673225"/>
            <a:ext cx="3888000" cy="4318000"/>
          </a:xfrm>
        </p:spPr>
        <p:txBody>
          <a:bodyPr/>
          <a:lstStyle>
            <a:lvl1pPr>
              <a:defRPr sz="12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Tree>
    <p:extLst>
      <p:ext uri="{BB962C8B-B14F-4D97-AF65-F5344CB8AC3E}">
        <p14:creationId xmlns:p14="http://schemas.microsoft.com/office/powerpoint/2010/main" val="16986723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6400" y="381600"/>
            <a:ext cx="6105600" cy="428400"/>
          </a:xfrm>
        </p:spPr>
        <p:txBody>
          <a:bodyPr/>
          <a:lstStyle>
            <a:lvl1pPr>
              <a:defRPr/>
            </a:lvl1pPr>
          </a:lstStyle>
          <a:p>
            <a:r>
              <a:rPr lang="en-US" noProof="0" smtClean="0"/>
              <a:t>Click to edit Master title style</a:t>
            </a:r>
            <a:endParaRPr lang="en-GB" noProof="0" dirty="0"/>
          </a:p>
        </p:txBody>
      </p:sp>
      <p:sp>
        <p:nvSpPr>
          <p:cNvPr id="3" name="Text Placeholder 2"/>
          <p:cNvSpPr>
            <a:spLocks noGrp="1"/>
          </p:cNvSpPr>
          <p:nvPr>
            <p:ph type="body" idx="1"/>
          </p:nvPr>
        </p:nvSpPr>
        <p:spPr>
          <a:xfrm>
            <a:off x="619123" y="1666800"/>
            <a:ext cx="3895200" cy="496800"/>
          </a:xfrm>
        </p:spPr>
        <p:txBody>
          <a:bodyPr anchor="b"/>
          <a:lstStyle>
            <a:lvl1pPr marL="0" indent="0">
              <a:buNone/>
              <a:defRPr sz="1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5" name="Text Placeholder 4"/>
          <p:cNvSpPr>
            <a:spLocks noGrp="1"/>
          </p:cNvSpPr>
          <p:nvPr>
            <p:ph type="body" sz="quarter" idx="3"/>
          </p:nvPr>
        </p:nvSpPr>
        <p:spPr>
          <a:xfrm>
            <a:off x="4645025" y="1666875"/>
            <a:ext cx="3896416" cy="495324"/>
          </a:xfrm>
        </p:spPr>
        <p:txBody>
          <a:bodyPr anchor="b"/>
          <a:lstStyle>
            <a:lvl1pPr marL="0" indent="0">
              <a:buNone/>
              <a:defRPr sz="1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6" name="Content Placeholder 5"/>
          <p:cNvSpPr>
            <a:spLocks noGrp="1"/>
          </p:cNvSpPr>
          <p:nvPr>
            <p:ph sz="quarter" idx="4"/>
          </p:nvPr>
        </p:nvSpPr>
        <p:spPr>
          <a:xfrm>
            <a:off x="4645026" y="2174875"/>
            <a:ext cx="3898900" cy="3816350"/>
          </a:xfrm>
        </p:spPr>
        <p:txBody>
          <a:bodyPr/>
          <a:lstStyle>
            <a:lvl1pPr>
              <a:defRPr sz="1200"/>
            </a:lvl1pPr>
            <a:lvl2pPr>
              <a:defRPr sz="1200"/>
            </a:lvl2pPr>
            <a:lvl3pPr>
              <a:defRPr sz="1200"/>
            </a:lvl3pPr>
            <a:lvl4pPr>
              <a:defRPr sz="1200"/>
            </a:lvl4pPr>
            <a:lvl5pPr>
              <a:defRPr sz="12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7" name="Content Placeholder 5"/>
          <p:cNvSpPr>
            <a:spLocks noGrp="1"/>
          </p:cNvSpPr>
          <p:nvPr>
            <p:ph sz="quarter" idx="10"/>
          </p:nvPr>
        </p:nvSpPr>
        <p:spPr>
          <a:xfrm>
            <a:off x="619200" y="2174400"/>
            <a:ext cx="3898900" cy="3816350"/>
          </a:xfrm>
        </p:spPr>
        <p:txBody>
          <a:bodyPr/>
          <a:lstStyle>
            <a:lvl1pPr>
              <a:defRPr sz="1200"/>
            </a:lvl1pPr>
            <a:lvl2pPr>
              <a:defRPr sz="1200"/>
            </a:lvl2pPr>
            <a:lvl3pPr>
              <a:defRPr sz="1200"/>
            </a:lvl3pPr>
            <a:lvl4pPr>
              <a:defRPr sz="1200"/>
            </a:lvl4pPr>
            <a:lvl5pPr>
              <a:defRPr sz="1200"/>
            </a:lvl5pPr>
            <a:lvl6pPr>
              <a:defRPr sz="1600"/>
            </a:lvl6pPr>
            <a:lvl7pPr>
              <a:defRPr sz="1600"/>
            </a:lvl7pPr>
            <a:lvl8pPr>
              <a:defRPr sz="1600"/>
            </a:lvl8pPr>
            <a:lvl9pPr>
              <a:defRPr sz="16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Tree>
    <p:extLst>
      <p:ext uri="{BB962C8B-B14F-4D97-AF65-F5344CB8AC3E}">
        <p14:creationId xmlns:p14="http://schemas.microsoft.com/office/powerpoint/2010/main" val="405409388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GB" noProof="0"/>
          </a:p>
        </p:txBody>
      </p:sp>
    </p:spTree>
    <p:extLst>
      <p:ext uri="{BB962C8B-B14F-4D97-AF65-F5344CB8AC3E}">
        <p14:creationId xmlns:p14="http://schemas.microsoft.com/office/powerpoint/2010/main" val="339165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8299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400" y="409890"/>
            <a:ext cx="6105600" cy="400110"/>
          </a:xfrm>
        </p:spPr>
        <p:txBody>
          <a:bodyPr anchor="b"/>
          <a:lstStyle>
            <a:lvl1pPr algn="l">
              <a:defRPr sz="2000" b="1"/>
            </a:lvl1pPr>
          </a:lstStyle>
          <a:p>
            <a:r>
              <a:rPr lang="en-US" noProof="0" smtClean="0"/>
              <a:t>Click to edit Master title style</a:t>
            </a:r>
            <a:endParaRPr lang="en-GB" noProof="0"/>
          </a:p>
        </p:txBody>
      </p:sp>
      <p:sp>
        <p:nvSpPr>
          <p:cNvPr id="3" name="Content Placeholder 2"/>
          <p:cNvSpPr>
            <a:spLocks noGrp="1"/>
          </p:cNvSpPr>
          <p:nvPr>
            <p:ph idx="1"/>
          </p:nvPr>
        </p:nvSpPr>
        <p:spPr>
          <a:xfrm>
            <a:off x="3575050" y="1666874"/>
            <a:ext cx="4968875" cy="4324351"/>
          </a:xfrm>
        </p:spPr>
        <p:txBody>
          <a:bodyPr/>
          <a:lstStyle>
            <a:lvl1pPr>
              <a:defRPr sz="1400"/>
            </a:lvl1pPr>
            <a:lvl2pPr>
              <a:defRPr sz="1400"/>
            </a:lvl2pPr>
            <a:lvl3pPr>
              <a:defRPr sz="1400"/>
            </a:lvl3pPr>
            <a:lvl4pPr>
              <a:defRPr sz="1400"/>
            </a:lvl4pPr>
            <a:lvl5pPr>
              <a:defRPr sz="14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4" name="Text Placeholder 3"/>
          <p:cNvSpPr>
            <a:spLocks noGrp="1"/>
          </p:cNvSpPr>
          <p:nvPr>
            <p:ph type="body" sz="half" idx="2"/>
          </p:nvPr>
        </p:nvSpPr>
        <p:spPr>
          <a:xfrm>
            <a:off x="619125" y="1666800"/>
            <a:ext cx="2846388" cy="4324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Tree>
    <p:extLst>
      <p:ext uri="{BB962C8B-B14F-4D97-AF65-F5344CB8AC3E}">
        <p14:creationId xmlns:p14="http://schemas.microsoft.com/office/powerpoint/2010/main" val="741985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2000" y="5069086"/>
            <a:ext cx="5932800" cy="307777"/>
          </a:xfrm>
        </p:spPr>
        <p:txBody>
          <a:bodyPr anchor="b"/>
          <a:lstStyle>
            <a:lvl1pPr algn="l">
              <a:defRPr sz="1400" b="1"/>
            </a:lvl1pPr>
          </a:lstStyle>
          <a:p>
            <a:r>
              <a:rPr lang="en-US" noProof="0" smtClean="0"/>
              <a:t>Click to edit Master title style</a:t>
            </a:r>
            <a:endParaRPr lang="en-GB" noProof="0"/>
          </a:p>
        </p:txBody>
      </p:sp>
      <p:sp>
        <p:nvSpPr>
          <p:cNvPr id="3" name="Picture Placeholder 2"/>
          <p:cNvSpPr>
            <a:spLocks noGrp="1"/>
          </p:cNvSpPr>
          <p:nvPr>
            <p:ph type="pic" idx="1"/>
          </p:nvPr>
        </p:nvSpPr>
        <p:spPr>
          <a:xfrm>
            <a:off x="1601787" y="1666873"/>
            <a:ext cx="5932488" cy="3390901"/>
          </a:xfrm>
        </p:spPr>
        <p:txBody>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dirty="0"/>
          </a:p>
        </p:txBody>
      </p:sp>
      <p:sp>
        <p:nvSpPr>
          <p:cNvPr id="4" name="Text Placeholder 3"/>
          <p:cNvSpPr>
            <a:spLocks noGrp="1"/>
          </p:cNvSpPr>
          <p:nvPr>
            <p:ph type="body" sz="half" idx="2"/>
          </p:nvPr>
        </p:nvSpPr>
        <p:spPr>
          <a:xfrm>
            <a:off x="1602000" y="5372100"/>
            <a:ext cx="5932800" cy="6191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smtClean="0"/>
              <a:t>Click to edit Master text styles</a:t>
            </a:r>
          </a:p>
        </p:txBody>
      </p:sp>
    </p:spTree>
    <p:extLst>
      <p:ext uri="{BB962C8B-B14F-4D97-AF65-F5344CB8AC3E}">
        <p14:creationId xmlns:p14="http://schemas.microsoft.com/office/powerpoint/2010/main" val="2231501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5331" name="Picture 35" descr="PPT_Header0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144000" cy="1204913"/>
          </a:xfrm>
          <a:prstGeom prst="rect">
            <a:avLst/>
          </a:prstGeom>
          <a:noFill/>
          <a:extLst>
            <a:ext uri="{909E8E84-426E-40DD-AFC4-6F175D3DCCD1}">
              <a14:hiddenFill xmlns:a14="http://schemas.microsoft.com/office/drawing/2010/main">
                <a:solidFill>
                  <a:srgbClr val="FFFFFF"/>
                </a:solidFill>
              </a14:hiddenFill>
            </a:ext>
          </a:extLst>
        </p:spPr>
      </p:pic>
      <p:pic>
        <p:nvPicPr>
          <p:cNvPr id="55332" name="Picture 36" descr="PPT_Header0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9144000" cy="1204913"/>
          </a:xfrm>
          <a:prstGeom prst="rect">
            <a:avLst/>
          </a:prstGeom>
          <a:noFill/>
          <a:extLst>
            <a:ext uri="{909E8E84-426E-40DD-AFC4-6F175D3DCCD1}">
              <a14:hiddenFill xmlns:a14="http://schemas.microsoft.com/office/drawing/2010/main">
                <a:solidFill>
                  <a:srgbClr val="FFFFFF"/>
                </a:solidFill>
              </a14:hiddenFill>
            </a:ext>
          </a:extLst>
        </p:spPr>
      </p:pic>
      <p:pic>
        <p:nvPicPr>
          <p:cNvPr id="55321" name="Picture 22" descr="signature"/>
          <p:cNvPicPr>
            <a:picLocks noChangeAspect="1" noChangeArrowheads="1"/>
          </p:cNvPicPr>
          <p:nvPr/>
        </p:nvPicPr>
        <p:blipFill>
          <a:blip r:embed="rId13">
            <a:extLst>
              <a:ext uri="{28A0092B-C50C-407E-A947-70E740481C1C}">
                <a14:useLocalDpi xmlns:a14="http://schemas.microsoft.com/office/drawing/2010/main" val="0"/>
              </a:ext>
            </a:extLst>
          </a:blip>
          <a:srcRect l="84271" t="-8163"/>
          <a:stretch>
            <a:fillRect/>
          </a:stretch>
        </p:blipFill>
        <p:spPr bwMode="auto">
          <a:xfrm>
            <a:off x="7705725" y="6202363"/>
            <a:ext cx="1438275"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Rectangle 2"/>
          <p:cNvSpPr>
            <a:spLocks noGrp="1" noChangeArrowheads="1"/>
          </p:cNvSpPr>
          <p:nvPr>
            <p:ph type="body" idx="1"/>
          </p:nvPr>
        </p:nvSpPr>
        <p:spPr bwMode="auto">
          <a:xfrm>
            <a:off x="615950" y="1673225"/>
            <a:ext cx="7905750" cy="431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smtClean="0"/>
          </a:p>
        </p:txBody>
      </p:sp>
      <p:sp>
        <p:nvSpPr>
          <p:cNvPr id="55301" name="Rectangle 6"/>
          <p:cNvSpPr>
            <a:spLocks noGrp="1" noChangeArrowheads="1"/>
          </p:cNvSpPr>
          <p:nvPr>
            <p:ph type="title"/>
          </p:nvPr>
        </p:nvSpPr>
        <p:spPr bwMode="auto">
          <a:xfrm>
            <a:off x="625475" y="381000"/>
            <a:ext cx="61055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lvl="0"/>
            <a:r>
              <a:rPr lang="en-US" smtClean="0"/>
              <a:t>Click to edit Master title style</a:t>
            </a:r>
            <a:endParaRPr lang="en-GB" dirty="0" smtClean="0"/>
          </a:p>
        </p:txBody>
      </p:sp>
      <p:sp>
        <p:nvSpPr>
          <p:cNvPr id="55330" name="Text Box 34"/>
          <p:cNvSpPr txBox="1">
            <a:spLocks noChangeAspect="1" noChangeArrowheads="1"/>
          </p:cNvSpPr>
          <p:nvPr/>
        </p:nvSpPr>
        <p:spPr bwMode="auto">
          <a:xfrm>
            <a:off x="630238" y="6197600"/>
            <a:ext cx="6977062" cy="147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a:spcBef>
                <a:spcPct val="50000"/>
              </a:spcBef>
            </a:pPr>
            <a:endParaRPr lang="en-GB" sz="800" noProof="1">
              <a:solidFill>
                <a:schemeClr val="bg2"/>
              </a:solidFill>
            </a:endParaRPr>
          </a:p>
        </p:txBody>
      </p:sp>
      <p:sp>
        <p:nvSpPr>
          <p:cNvPr id="55334" name="Text Box 38"/>
          <p:cNvSpPr txBox="1">
            <a:spLocks noChangeArrowheads="1"/>
          </p:cNvSpPr>
          <p:nvPr/>
        </p:nvSpPr>
        <p:spPr bwMode="auto">
          <a:xfrm>
            <a:off x="631825" y="6429375"/>
            <a:ext cx="50165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sz="800" noProof="0" dirty="0"/>
          </a:p>
        </p:txBody>
      </p:sp>
    </p:spTree>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Lst>
  <p:timing>
    <p:tnLst>
      <p:par>
        <p:cTn id="1" dur="indefinite" restart="never" nodeType="tmRoot"/>
      </p:par>
    </p:tnLst>
  </p:timing>
  <p:hf sldNum="0" hdr="0" dt="0"/>
  <p:txStyles>
    <p:titleStyle>
      <a:lvl1pPr algn="l" rtl="0" eaLnBrk="1" fontAlgn="base" hangingPunct="1">
        <a:spcBef>
          <a:spcPct val="0"/>
        </a:spcBef>
        <a:spcAft>
          <a:spcPct val="0"/>
        </a:spcAft>
        <a:defRPr sz="2200" b="1">
          <a:solidFill>
            <a:schemeClr val="bg1"/>
          </a:solidFill>
          <a:latin typeface="+mj-lt"/>
          <a:ea typeface="+mj-ea"/>
          <a:cs typeface="+mj-cs"/>
        </a:defRPr>
      </a:lvl1pPr>
      <a:lvl2pPr algn="l" rtl="0" eaLnBrk="1" fontAlgn="base" hangingPunct="1">
        <a:spcBef>
          <a:spcPct val="0"/>
        </a:spcBef>
        <a:spcAft>
          <a:spcPct val="0"/>
        </a:spcAft>
        <a:defRPr sz="2200" b="1">
          <a:solidFill>
            <a:schemeClr val="bg1"/>
          </a:solidFill>
          <a:latin typeface="Verdana" pitchFamily="34" charset="0"/>
        </a:defRPr>
      </a:lvl2pPr>
      <a:lvl3pPr algn="l" rtl="0" eaLnBrk="1" fontAlgn="base" hangingPunct="1">
        <a:spcBef>
          <a:spcPct val="0"/>
        </a:spcBef>
        <a:spcAft>
          <a:spcPct val="0"/>
        </a:spcAft>
        <a:defRPr sz="2200" b="1">
          <a:solidFill>
            <a:schemeClr val="bg1"/>
          </a:solidFill>
          <a:latin typeface="Verdana" pitchFamily="34" charset="0"/>
        </a:defRPr>
      </a:lvl3pPr>
      <a:lvl4pPr algn="l" rtl="0" eaLnBrk="1" fontAlgn="base" hangingPunct="1">
        <a:spcBef>
          <a:spcPct val="0"/>
        </a:spcBef>
        <a:spcAft>
          <a:spcPct val="0"/>
        </a:spcAft>
        <a:defRPr sz="2200" b="1">
          <a:solidFill>
            <a:schemeClr val="bg1"/>
          </a:solidFill>
          <a:latin typeface="Verdana" pitchFamily="34" charset="0"/>
        </a:defRPr>
      </a:lvl4pPr>
      <a:lvl5pPr algn="l" rtl="0" eaLnBrk="1" fontAlgn="base" hangingPunct="1">
        <a:spcBef>
          <a:spcPct val="0"/>
        </a:spcBef>
        <a:spcAft>
          <a:spcPct val="0"/>
        </a:spcAft>
        <a:defRPr sz="2200" b="1">
          <a:solidFill>
            <a:schemeClr val="bg1"/>
          </a:solidFill>
          <a:latin typeface="Verdana" pitchFamily="34" charset="0"/>
        </a:defRPr>
      </a:lvl5pPr>
      <a:lvl6pPr marL="457200" algn="l" rtl="0" eaLnBrk="1" fontAlgn="base" hangingPunct="1">
        <a:spcBef>
          <a:spcPct val="0"/>
        </a:spcBef>
        <a:spcAft>
          <a:spcPct val="0"/>
        </a:spcAft>
        <a:defRPr sz="2200" b="1">
          <a:solidFill>
            <a:schemeClr val="bg1"/>
          </a:solidFill>
          <a:latin typeface="Verdana" pitchFamily="34" charset="0"/>
        </a:defRPr>
      </a:lvl6pPr>
      <a:lvl7pPr marL="914400" algn="l" rtl="0" eaLnBrk="1" fontAlgn="base" hangingPunct="1">
        <a:spcBef>
          <a:spcPct val="0"/>
        </a:spcBef>
        <a:spcAft>
          <a:spcPct val="0"/>
        </a:spcAft>
        <a:defRPr sz="2200" b="1">
          <a:solidFill>
            <a:schemeClr val="bg1"/>
          </a:solidFill>
          <a:latin typeface="Verdana" pitchFamily="34" charset="0"/>
        </a:defRPr>
      </a:lvl7pPr>
      <a:lvl8pPr marL="1371600" algn="l" rtl="0" eaLnBrk="1" fontAlgn="base" hangingPunct="1">
        <a:spcBef>
          <a:spcPct val="0"/>
        </a:spcBef>
        <a:spcAft>
          <a:spcPct val="0"/>
        </a:spcAft>
        <a:defRPr sz="2200" b="1">
          <a:solidFill>
            <a:schemeClr val="bg1"/>
          </a:solidFill>
          <a:latin typeface="Verdana" pitchFamily="34" charset="0"/>
        </a:defRPr>
      </a:lvl8pPr>
      <a:lvl9pPr marL="1828800" algn="l" rtl="0" eaLnBrk="1" fontAlgn="base" hangingPunct="1">
        <a:spcBef>
          <a:spcPct val="0"/>
        </a:spcBef>
        <a:spcAft>
          <a:spcPct val="0"/>
        </a:spcAft>
        <a:defRPr sz="2200" b="1">
          <a:solidFill>
            <a:schemeClr val="bg1"/>
          </a:solidFill>
          <a:latin typeface="Verdana" pitchFamily="34" charset="0"/>
        </a:defRPr>
      </a:lvl9pPr>
    </p:titleStyle>
    <p:bodyStyle>
      <a:lvl1pPr marL="342900" indent="-342900" algn="l" rtl="0" eaLnBrk="1" fontAlgn="base" hangingPunct="1">
        <a:lnSpc>
          <a:spcPct val="119000"/>
        </a:lnSpc>
        <a:spcBef>
          <a:spcPct val="20000"/>
        </a:spcBef>
        <a:spcAft>
          <a:spcPct val="0"/>
        </a:spcAft>
        <a:buClr>
          <a:schemeClr val="accent1"/>
        </a:buClr>
        <a:buFont typeface="Verdana" pitchFamily="34" charset="0"/>
        <a:buAutoNum type="arabicPeriod"/>
        <a:defRPr sz="1600">
          <a:solidFill>
            <a:schemeClr val="bg2"/>
          </a:solidFill>
          <a:latin typeface="+mn-lt"/>
          <a:ea typeface="+mn-ea"/>
          <a:cs typeface="+mn-cs"/>
        </a:defRPr>
      </a:lvl1pPr>
      <a:lvl2pPr marL="1227138" indent="-419100" algn="l" rtl="0" eaLnBrk="1" fontAlgn="base" hangingPunct="1">
        <a:lnSpc>
          <a:spcPct val="119000"/>
        </a:lnSpc>
        <a:spcBef>
          <a:spcPct val="20000"/>
        </a:spcBef>
        <a:spcAft>
          <a:spcPct val="0"/>
        </a:spcAft>
        <a:buClr>
          <a:schemeClr val="accent1"/>
        </a:buClr>
        <a:buFont typeface="Verdana" pitchFamily="34" charset="0"/>
        <a:buAutoNum type="alphaLcPeriod"/>
        <a:defRPr sz="1600">
          <a:solidFill>
            <a:schemeClr val="bg2"/>
          </a:solidFill>
          <a:latin typeface="+mn-lt"/>
        </a:defRPr>
      </a:lvl2pPr>
      <a:lvl3pPr marL="1825625"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3pPr>
      <a:lvl4pPr marL="2424113"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4pPr>
      <a:lvl5pPr marL="3022600"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5pPr>
      <a:lvl6pPr marL="3479800"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6pPr>
      <a:lvl7pPr marL="3937000"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7pPr>
      <a:lvl8pPr marL="4394200"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8pPr>
      <a:lvl9pPr marL="4851400" indent="-419100" algn="l" rtl="0" eaLnBrk="1" fontAlgn="base" hangingPunct="1">
        <a:lnSpc>
          <a:spcPct val="119000"/>
        </a:lnSpc>
        <a:spcBef>
          <a:spcPct val="20000"/>
        </a:spcBef>
        <a:spcAft>
          <a:spcPct val="0"/>
        </a:spcAft>
        <a:buClr>
          <a:schemeClr val="accent1"/>
        </a:buClr>
        <a:buFont typeface="Verdana" pitchFamily="34" charset="0"/>
        <a:buChar char="–"/>
        <a:defRPr sz="16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verification%20matrix.pdf"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gif"/><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63" name="Rectangle 19"/>
          <p:cNvSpPr>
            <a:spLocks noGrp="1" noChangeArrowheads="1"/>
          </p:cNvSpPr>
          <p:nvPr>
            <p:ph type="ctrTitle"/>
          </p:nvPr>
        </p:nvSpPr>
        <p:spPr>
          <a:xfrm>
            <a:off x="614363" y="2182505"/>
            <a:ext cx="7972425" cy="2123658"/>
          </a:xfrm>
        </p:spPr>
        <p:txBody>
          <a:bodyPr/>
          <a:lstStyle/>
          <a:p>
            <a:r>
              <a:rPr lang="en-GB" dirty="0" smtClean="0"/>
              <a:t>ESA approach to project level verification of soldering assembly</a:t>
            </a:r>
            <a:br>
              <a:rPr lang="en-GB" dirty="0" smtClean="0"/>
            </a:br>
            <a:r>
              <a:rPr lang="en-GB" dirty="0"/>
              <a:t/>
            </a:r>
            <a:br>
              <a:rPr lang="en-GB" dirty="0"/>
            </a:br>
            <a:r>
              <a:rPr lang="en-GB" sz="1800" b="0" dirty="0" smtClean="0"/>
              <a:t>G. </a:t>
            </a:r>
            <a:r>
              <a:rPr lang="en-GB" sz="1800" b="0" dirty="0" err="1" smtClean="0"/>
              <a:t>Corocher</a:t>
            </a:r>
            <a:r>
              <a:rPr lang="en-GB" sz="1800" b="0" dirty="0" smtClean="0"/>
              <a:t> (TEC-QTM)</a:t>
            </a:r>
            <a:br>
              <a:rPr lang="en-GB" sz="1800" b="0" dirty="0" smtClean="0"/>
            </a:br>
            <a:r>
              <a:rPr lang="en-GB" sz="1800" b="0" dirty="0" err="1" smtClean="0"/>
              <a:t>Noordwijk</a:t>
            </a:r>
            <a:r>
              <a:rPr lang="en-GB" sz="1800" b="0" dirty="0" smtClean="0"/>
              <a:t> 22/5/2014</a:t>
            </a:r>
            <a:endParaRPr lang="en-GB" sz="1800" b="0" dirty="0"/>
          </a:p>
        </p:txBody>
      </p:sp>
      <p:sp>
        <p:nvSpPr>
          <p:cNvPr id="57368" name="Text Box 24"/>
          <p:cNvSpPr txBox="1">
            <a:spLocks noChangeArrowheads="1"/>
          </p:cNvSpPr>
          <p:nvPr/>
        </p:nvSpPr>
        <p:spPr bwMode="auto">
          <a:xfrm>
            <a:off x="614363" y="4025900"/>
            <a:ext cx="7889875"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ts val="0"/>
              </a:spcBef>
            </a:pPr>
            <a:endParaRPr lang="en-GB" dirty="0">
              <a:solidFill>
                <a:schemeClr val="accent1"/>
              </a:solidFill>
            </a:endParaRPr>
          </a:p>
        </p:txBody>
      </p:sp>
      <p:sp>
        <p:nvSpPr>
          <p:cNvPr id="2" name="Rectangle 1"/>
          <p:cNvSpPr/>
          <p:nvPr/>
        </p:nvSpPr>
        <p:spPr>
          <a:xfrm>
            <a:off x="4438790" y="3244334"/>
            <a:ext cx="348172" cy="369332"/>
          </a:xfrm>
          <a:prstGeom prst="rect">
            <a:avLst/>
          </a:prstGeom>
        </p:spPr>
        <p:txBody>
          <a:bodyPr wrap="none">
            <a:spAutoFit/>
          </a:bodyPr>
          <a:lstStyle/>
          <a:p>
            <a:r>
              <a:rPr lang="en-US" dirty="0"/>
              <a:t>  </a:t>
            </a:r>
          </a:p>
        </p:txBody>
      </p:sp>
      <p:sp>
        <p:nvSpPr>
          <p:cNvPr id="3" name="Rectangle 2"/>
          <p:cNvSpPr/>
          <p:nvPr/>
        </p:nvSpPr>
        <p:spPr>
          <a:xfrm>
            <a:off x="4438790" y="3244334"/>
            <a:ext cx="266420" cy="369332"/>
          </a:xfrm>
          <a:prstGeom prst="rect">
            <a:avLst/>
          </a:prstGeom>
        </p:spPr>
        <p:txBody>
          <a:bodyPr wrap="none">
            <a:spAutoFit/>
          </a:bodyPr>
          <a:lstStyle/>
          <a:p>
            <a:r>
              <a:rPr lang="en-US" dirty="0"/>
              <a:t> </a:t>
            </a:r>
          </a:p>
        </p:txBody>
      </p:sp>
      <p:sp>
        <p:nvSpPr>
          <p:cNvPr id="4" name="Rectangle 3"/>
          <p:cNvSpPr/>
          <p:nvPr/>
        </p:nvSpPr>
        <p:spPr>
          <a:xfrm>
            <a:off x="4438790" y="3244334"/>
            <a:ext cx="266420" cy="369332"/>
          </a:xfrm>
          <a:prstGeom prst="rect">
            <a:avLst/>
          </a:prstGeom>
        </p:spPr>
        <p:txBody>
          <a:bodyPr wrap="none">
            <a:spAutoFit/>
          </a:bodyPr>
          <a:lstStyle/>
          <a:p>
            <a:r>
              <a:rPr lang="en-US"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8" y="6196011"/>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ECSS-ST-Q-70-38-C</a:t>
            </a:r>
            <a:endParaRPr lang="en-GB" dirty="0"/>
          </a:p>
        </p:txBody>
      </p:sp>
      <p:sp>
        <p:nvSpPr>
          <p:cNvPr id="117763" name="Rectangle 3"/>
          <p:cNvSpPr>
            <a:spLocks noGrp="1" noChangeArrowheads="1"/>
          </p:cNvSpPr>
          <p:nvPr>
            <p:ph type="body" idx="1"/>
          </p:nvPr>
        </p:nvSpPr>
        <p:spPr>
          <a:xfrm>
            <a:off x="596900" y="1387475"/>
            <a:ext cx="7905750" cy="4318000"/>
          </a:xfrm>
        </p:spPr>
        <p:txBody>
          <a:bodyPr/>
          <a:lstStyle/>
          <a:p>
            <a:pPr marL="0" indent="0">
              <a:buNone/>
            </a:pPr>
            <a:r>
              <a:rPr lang="en-GB" dirty="0" smtClean="0"/>
              <a:t>The introduction of ECSS-ST-Q-70-38C states:</a:t>
            </a:r>
          </a:p>
          <a:p>
            <a:pPr marL="0" indent="0">
              <a:buNone/>
            </a:pPr>
            <a:endParaRPr lang="en-GB" dirty="0"/>
          </a:p>
          <a:p>
            <a:pPr marL="0" indent="0">
              <a:buNone/>
            </a:pPr>
            <a:r>
              <a:rPr lang="en-US" dirty="0" smtClean="0"/>
              <a:t>“..The </a:t>
            </a:r>
            <a:r>
              <a:rPr lang="en-US" dirty="0"/>
              <a:t>mounting and supporting of components, terminals and conductors</a:t>
            </a:r>
          </a:p>
          <a:p>
            <a:pPr marL="0" indent="0">
              <a:buNone/>
            </a:pPr>
            <a:r>
              <a:rPr lang="en-US" dirty="0"/>
              <a:t>prescribed herein applies to assemblies designed to operate within the</a:t>
            </a:r>
          </a:p>
          <a:p>
            <a:pPr marL="0" indent="0">
              <a:buNone/>
            </a:pPr>
            <a:r>
              <a:rPr lang="en-US" dirty="0"/>
              <a:t>temperature limits of ‐55 °C to +85 °</a:t>
            </a:r>
            <a:r>
              <a:rPr lang="en-US" dirty="0" smtClean="0"/>
              <a:t>C…”</a:t>
            </a:r>
          </a:p>
          <a:p>
            <a:pPr marL="0" indent="0">
              <a:buNone/>
            </a:pPr>
            <a:endParaRPr lang="en-US" dirty="0"/>
          </a:p>
          <a:p>
            <a:pPr marL="0" indent="0">
              <a:buNone/>
            </a:pPr>
            <a:r>
              <a:rPr lang="en-US" dirty="0" smtClean="0"/>
              <a:t>“</a:t>
            </a:r>
            <a:r>
              <a:rPr lang="en-US" dirty="0"/>
              <a:t>Verification of SMD assembly processes is made on test vehicles (surface</a:t>
            </a:r>
          </a:p>
          <a:p>
            <a:pPr marL="0" indent="0">
              <a:buNone/>
            </a:pPr>
            <a:r>
              <a:rPr lang="en-US" dirty="0"/>
              <a:t>mount verification samples). Temperature cycling ensures the operational</a:t>
            </a:r>
          </a:p>
          <a:p>
            <a:pPr marL="0" indent="0">
              <a:buNone/>
            </a:pPr>
            <a:r>
              <a:rPr lang="en-US" dirty="0" smtClean="0"/>
              <a:t>lifetime </a:t>
            </a:r>
            <a:r>
              <a:rPr lang="en-US" dirty="0"/>
              <a:t>for spacecraft. However, mechanical testing only indicates SMD</a:t>
            </a:r>
          </a:p>
          <a:p>
            <a:pPr marL="0" indent="0">
              <a:buNone/>
            </a:pPr>
            <a:r>
              <a:rPr lang="en-US" dirty="0" smtClean="0"/>
              <a:t>reliability </a:t>
            </a:r>
            <a:r>
              <a:rPr lang="en-US" dirty="0"/>
              <a:t>as it is unlikely that the test vehicle represents every flight</a:t>
            </a:r>
          </a:p>
          <a:p>
            <a:pPr marL="0" indent="0">
              <a:buNone/>
            </a:pPr>
            <a:r>
              <a:rPr lang="en-US" dirty="0"/>
              <a:t>configuration</a:t>
            </a:r>
            <a:r>
              <a:rPr lang="en-US" dirty="0" smtClean="0"/>
              <a:t>.”</a:t>
            </a:r>
          </a:p>
          <a:p>
            <a:pPr marL="0" indent="0">
              <a:buNone/>
            </a:pPr>
            <a:endParaRPr lang="en-US" dirty="0"/>
          </a:p>
          <a:p>
            <a:pPr marL="0" indent="0">
              <a:buNone/>
            </a:pPr>
            <a:endParaRPr lang="en-GB" dirty="0"/>
          </a:p>
        </p:txBody>
      </p:sp>
    </p:spTree>
    <p:extLst>
      <p:ext uri="{BB962C8B-B14F-4D97-AF65-F5344CB8AC3E}">
        <p14:creationId xmlns:p14="http://schemas.microsoft.com/office/powerpoint/2010/main" val="11687906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Project level  verification</a:t>
            </a:r>
            <a:endParaRPr lang="en-GB" dirty="0"/>
          </a:p>
        </p:txBody>
      </p:sp>
      <p:sp>
        <p:nvSpPr>
          <p:cNvPr id="117763" name="Rectangle 3"/>
          <p:cNvSpPr>
            <a:spLocks noGrp="1" noChangeArrowheads="1"/>
          </p:cNvSpPr>
          <p:nvPr>
            <p:ph type="body" idx="1"/>
          </p:nvPr>
        </p:nvSpPr>
        <p:spPr>
          <a:xfrm>
            <a:off x="615950" y="2682875"/>
            <a:ext cx="7905750" cy="1612900"/>
          </a:xfrm>
        </p:spPr>
        <p:txBody>
          <a:bodyPr/>
          <a:lstStyle/>
          <a:p>
            <a:pPr marL="0" indent="0">
              <a:buNone/>
            </a:pPr>
            <a:r>
              <a:rPr lang="en-GB" sz="2000" dirty="0" smtClean="0"/>
              <a:t>As project level  verification (of the  soldering assembly) it is  meant a  verification tailored to  meet the  requirements (mechanical and thermal) of a specific  mission.</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When can it be applied?</a:t>
            </a:r>
            <a:endParaRPr lang="en-GB" dirty="0"/>
          </a:p>
        </p:txBody>
      </p:sp>
      <p:sp>
        <p:nvSpPr>
          <p:cNvPr id="117763" name="Rectangle 3"/>
          <p:cNvSpPr>
            <a:spLocks noGrp="1" noChangeArrowheads="1"/>
          </p:cNvSpPr>
          <p:nvPr>
            <p:ph type="body" idx="1"/>
          </p:nvPr>
        </p:nvSpPr>
        <p:spPr>
          <a:xfrm>
            <a:off x="530225" y="1539875"/>
            <a:ext cx="7905750" cy="4318000"/>
          </a:xfrm>
        </p:spPr>
        <p:txBody>
          <a:bodyPr/>
          <a:lstStyle/>
          <a:p>
            <a:pPr marL="0" indent="0">
              <a:buNone/>
            </a:pPr>
            <a:r>
              <a:rPr lang="en-GB" dirty="0" smtClean="0"/>
              <a:t>In cases where ECSS-STQ-70-38C is  applicable.  The  “general verification” environmental test conditions  of  paragraph 14 are applied.</a:t>
            </a:r>
          </a:p>
          <a:p>
            <a:pPr marL="0" indent="0">
              <a:buNone/>
            </a:pPr>
            <a:endParaRPr lang="en-GB" dirty="0"/>
          </a:p>
          <a:p>
            <a:pPr marL="0" indent="0">
              <a:buNone/>
            </a:pPr>
            <a:r>
              <a:rPr lang="en-GB" dirty="0" smtClean="0"/>
              <a:t>In case :</a:t>
            </a:r>
          </a:p>
          <a:p>
            <a:pPr marL="285750" indent="-285750">
              <a:buFont typeface="Arial" panose="020B0604020202020204" pitchFamily="34" charset="0"/>
              <a:buChar char="•"/>
            </a:pPr>
            <a:r>
              <a:rPr lang="en-GB" dirty="0" smtClean="0"/>
              <a:t>Of failure during general verification</a:t>
            </a:r>
          </a:p>
          <a:p>
            <a:pPr marL="285750" indent="-285750">
              <a:buFont typeface="Arial" panose="020B0604020202020204" pitchFamily="34" charset="0"/>
              <a:buChar char="•"/>
            </a:pPr>
            <a:r>
              <a:rPr lang="en-GB" dirty="0" smtClean="0"/>
              <a:t>Mission conditions not enveloped by those covered by ECSS standard.</a:t>
            </a:r>
          </a:p>
          <a:p>
            <a:pPr marL="285750" indent="-285750">
              <a:buFont typeface="Arial" panose="020B0604020202020204" pitchFamily="34" charset="0"/>
              <a:buChar char="•"/>
            </a:pPr>
            <a:r>
              <a:rPr lang="en-GB" dirty="0" smtClean="0"/>
              <a:t>ECSS-Q70-38C  not  fully applicable (typically microgravity payloads and science instruments).</a:t>
            </a:r>
            <a:endParaRPr lang="en-GB" dirty="0"/>
          </a:p>
          <a:p>
            <a:pPr marL="0" indent="0">
              <a:buNone/>
            </a:pPr>
            <a:endParaRPr lang="en-GB" dirty="0"/>
          </a:p>
          <a:p>
            <a:pPr marL="0" indent="0">
              <a:buNone/>
            </a:pPr>
            <a:r>
              <a:rPr lang="en-GB" dirty="0" smtClean="0"/>
              <a:t>A project level verification approach can be  considered.</a:t>
            </a:r>
          </a:p>
          <a:p>
            <a:pPr marL="0" indent="0">
              <a:buNone/>
            </a:pPr>
            <a:endParaRPr lang="en-GB" dirty="0"/>
          </a:p>
          <a:p>
            <a:pPr marL="0" indent="0">
              <a:buNone/>
            </a:pPr>
            <a:r>
              <a:rPr lang="en-GB" sz="1400" i="1" dirty="0" smtClean="0"/>
              <a:t>Note: the procedure  for  Assembly verification  (TEC-QT-2013/398/CV) applies  also to project level verifications.</a:t>
            </a:r>
          </a:p>
        </p:txBody>
      </p:sp>
    </p:spTree>
    <p:extLst>
      <p:ext uri="{BB962C8B-B14F-4D97-AF65-F5344CB8AC3E}">
        <p14:creationId xmlns:p14="http://schemas.microsoft.com/office/powerpoint/2010/main" val="42361706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When  can it be applied?</a:t>
            </a:r>
            <a:endParaRPr lang="en-GB" dirty="0"/>
          </a:p>
        </p:txBody>
      </p:sp>
      <p:sp>
        <p:nvSpPr>
          <p:cNvPr id="117763" name="Rectangle 3"/>
          <p:cNvSpPr>
            <a:spLocks noGrp="1" noChangeArrowheads="1"/>
          </p:cNvSpPr>
          <p:nvPr>
            <p:ph type="body" idx="1"/>
          </p:nvPr>
        </p:nvSpPr>
        <p:spPr/>
        <p:txBody>
          <a:bodyPr/>
          <a:lstStyle/>
          <a:p>
            <a:endParaRPr lang="en-GB" dirty="0"/>
          </a:p>
        </p:txBody>
      </p:sp>
      <p:graphicFrame>
        <p:nvGraphicFramePr>
          <p:cNvPr id="9" name="Object 8">
            <a:hlinkClick r:id="rId3" action="ppaction://hlinkfile"/>
          </p:cNvPr>
          <p:cNvGraphicFramePr>
            <a:graphicFrameLocks noChangeAspect="1"/>
          </p:cNvGraphicFramePr>
          <p:nvPr>
            <p:extLst>
              <p:ext uri="{D42A27DB-BD31-4B8C-83A1-F6EECF244321}">
                <p14:modId xmlns:p14="http://schemas.microsoft.com/office/powerpoint/2010/main" val="2794562697"/>
              </p:ext>
            </p:extLst>
          </p:nvPr>
        </p:nvGraphicFramePr>
        <p:xfrm>
          <a:off x="538163" y="1398738"/>
          <a:ext cx="6567487" cy="4640921"/>
        </p:xfrm>
        <a:graphic>
          <a:graphicData uri="http://schemas.openxmlformats.org/presentationml/2006/ole">
            <mc:AlternateContent xmlns:mc="http://schemas.openxmlformats.org/markup-compatibility/2006">
              <mc:Choice xmlns:v="urn:schemas-microsoft-com:vml" Requires="v">
                <p:oleObj spid="_x0000_s3087" name="Acrobat Document" r:id="rId4" imgW="8019943" imgH="5667255" progId="Acrobat.Document.11">
                  <p:embed/>
                </p:oleObj>
              </mc:Choice>
              <mc:Fallback>
                <p:oleObj name="Acrobat Document" r:id="rId4" imgW="8019943" imgH="5667255" progId="Acrobat.Document.11">
                  <p:embed/>
                  <p:pic>
                    <p:nvPicPr>
                      <p:cNvPr id="0" name=""/>
                      <p:cNvPicPr/>
                      <p:nvPr/>
                    </p:nvPicPr>
                    <p:blipFill>
                      <a:blip r:embed="rId5"/>
                      <a:stretch>
                        <a:fillRect/>
                      </a:stretch>
                    </p:blipFill>
                    <p:spPr>
                      <a:xfrm>
                        <a:off x="538163" y="1398738"/>
                        <a:ext cx="6567487" cy="4640921"/>
                      </a:xfrm>
                      <a:prstGeom prst="rect">
                        <a:avLst/>
                      </a:prstGeom>
                    </p:spPr>
                  </p:pic>
                </p:oleObj>
              </mc:Fallback>
            </mc:AlternateContent>
          </a:graphicData>
        </a:graphic>
      </p:graphicFrame>
    </p:spTree>
    <p:extLst>
      <p:ext uri="{BB962C8B-B14F-4D97-AF65-F5344CB8AC3E}">
        <p14:creationId xmlns:p14="http://schemas.microsoft.com/office/powerpoint/2010/main" val="3388064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Test conditions….</a:t>
            </a:r>
            <a:endParaRPr lang="en-GB" dirty="0"/>
          </a:p>
        </p:txBody>
      </p:sp>
      <p:sp>
        <p:nvSpPr>
          <p:cNvPr id="117763" name="Rectangle 3"/>
          <p:cNvSpPr>
            <a:spLocks noGrp="1" noChangeArrowheads="1"/>
          </p:cNvSpPr>
          <p:nvPr>
            <p:ph type="body" idx="1"/>
          </p:nvPr>
        </p:nvSpPr>
        <p:spPr/>
        <p:txBody>
          <a:bodyPr/>
          <a:lstStyle/>
          <a:p>
            <a:pPr marL="0" indent="0">
              <a:buNone/>
            </a:pPr>
            <a:r>
              <a:rPr lang="en-GB" dirty="0" smtClean="0"/>
              <a:t>Test conditions shall be defined  on the basis of mission requirements:</a:t>
            </a:r>
          </a:p>
          <a:p>
            <a:pPr marL="0" indent="0">
              <a:buNone/>
            </a:pPr>
            <a:endParaRPr lang="en-GB" sz="1200" dirty="0"/>
          </a:p>
          <a:p>
            <a:pPr marL="0" indent="0">
              <a:buNone/>
            </a:pPr>
            <a:r>
              <a:rPr lang="en-GB" u="sng" dirty="0" smtClean="0"/>
              <a:t>Mechanical  loads</a:t>
            </a:r>
            <a:r>
              <a:rPr lang="en-GB" dirty="0" smtClean="0"/>
              <a:t>:</a:t>
            </a:r>
          </a:p>
          <a:p>
            <a:pPr marL="0" indent="0">
              <a:buNone/>
            </a:pPr>
            <a:r>
              <a:rPr lang="en-GB" sz="1200" dirty="0"/>
              <a:t> </a:t>
            </a:r>
            <a:endParaRPr lang="en-GB" sz="1200" dirty="0" smtClean="0"/>
          </a:p>
          <a:p>
            <a:pPr marL="285750" indent="-285750">
              <a:buFont typeface="Arial" panose="020B0604020202020204" pitchFamily="34" charset="0"/>
              <a:buChar char="•"/>
            </a:pPr>
            <a:r>
              <a:rPr lang="en-GB" dirty="0" smtClean="0"/>
              <a:t>Vibration levels : project level qualification</a:t>
            </a:r>
          </a:p>
          <a:p>
            <a:pPr marL="285750" indent="-285750">
              <a:buFont typeface="Arial" panose="020B0604020202020204" pitchFamily="34" charset="0"/>
              <a:buChar char="•"/>
            </a:pPr>
            <a:r>
              <a:rPr lang="en-GB" dirty="0" smtClean="0"/>
              <a:t>3 axis</a:t>
            </a:r>
          </a:p>
          <a:p>
            <a:pPr marL="285750" indent="-285750">
              <a:buFont typeface="Arial" panose="020B0604020202020204" pitchFamily="34" charset="0"/>
              <a:buChar char="•"/>
            </a:pPr>
            <a:r>
              <a:rPr lang="en-GB" dirty="0" smtClean="0"/>
              <a:t>Duration recommended 5 minutes (as per ECSS)</a:t>
            </a:r>
          </a:p>
          <a:p>
            <a:pPr marL="0" indent="0">
              <a:buNone/>
            </a:pPr>
            <a:endParaRPr lang="en-GB" dirty="0"/>
          </a:p>
          <a:p>
            <a:pPr marL="0" indent="0">
              <a:buNone/>
            </a:pPr>
            <a:r>
              <a:rPr lang="en-GB" b="1" dirty="0" smtClean="0"/>
              <a:t>Mechanical structure shall be representative of the application.</a:t>
            </a:r>
          </a:p>
          <a:p>
            <a:pPr marL="0" indent="0">
              <a:buNone/>
            </a:pPr>
            <a:endParaRPr lang="en-GB" b="1" dirty="0"/>
          </a:p>
          <a:p>
            <a:pPr marL="0" indent="0">
              <a:buNone/>
            </a:pPr>
            <a:r>
              <a:rPr lang="en-GB" u="sng" dirty="0" err="1" smtClean="0"/>
              <a:t>Schock</a:t>
            </a:r>
            <a:r>
              <a:rPr lang="en-GB" u="sng" dirty="0" smtClean="0"/>
              <a:t> test  if applicable</a:t>
            </a:r>
          </a:p>
          <a:p>
            <a:pPr marL="0" indent="0">
              <a:buNone/>
            </a:pPr>
            <a:r>
              <a:rPr lang="en-GB" u="sng" dirty="0" smtClean="0"/>
              <a:t>Other mechanical loads  depending on mission profile</a:t>
            </a:r>
            <a:endParaRPr lang="en-GB" u="sng" dirty="0"/>
          </a:p>
        </p:txBody>
      </p:sp>
    </p:spTree>
    <p:extLst>
      <p:ext uri="{BB962C8B-B14F-4D97-AF65-F5344CB8AC3E}">
        <p14:creationId xmlns:p14="http://schemas.microsoft.com/office/powerpoint/2010/main" val="3567450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Test conditions</a:t>
            </a:r>
            <a:endParaRPr lang="en-GB" dirty="0"/>
          </a:p>
        </p:txBody>
      </p:sp>
      <p:sp>
        <p:nvSpPr>
          <p:cNvPr id="117763" name="Rectangle 3"/>
          <p:cNvSpPr>
            <a:spLocks noGrp="1" noChangeArrowheads="1"/>
          </p:cNvSpPr>
          <p:nvPr>
            <p:ph type="body" idx="1"/>
          </p:nvPr>
        </p:nvSpPr>
        <p:spPr/>
        <p:txBody>
          <a:bodyPr/>
          <a:lstStyle/>
          <a:p>
            <a:pPr marL="0" indent="0">
              <a:buNone/>
            </a:pPr>
            <a:r>
              <a:rPr lang="en-GB" u="sng" dirty="0" smtClean="0"/>
              <a:t>Thermal  cycling:</a:t>
            </a:r>
          </a:p>
          <a:p>
            <a:pPr marL="0" indent="0">
              <a:buNone/>
            </a:pPr>
            <a:endParaRPr lang="en-GB" u="sng" dirty="0"/>
          </a:p>
          <a:p>
            <a:pPr marL="0" indent="0">
              <a:buNone/>
            </a:pPr>
            <a:r>
              <a:rPr lang="en-GB" dirty="0" smtClean="0"/>
              <a:t>It is defined  on the basis  of the thermal conditions on the boards derived from the thermal analysis.</a:t>
            </a:r>
          </a:p>
          <a:p>
            <a:pPr marL="0" indent="0">
              <a:buNone/>
            </a:pPr>
            <a:r>
              <a:rPr lang="en-GB" dirty="0" smtClean="0"/>
              <a:t>All the  mission phases  shall be considered including functional test  and acceptance at board, unit and system level.</a:t>
            </a:r>
          </a:p>
          <a:p>
            <a:pPr marL="0" indent="0">
              <a:buNone/>
            </a:pPr>
            <a:r>
              <a:rPr lang="en-GB" dirty="0" smtClean="0"/>
              <a:t>Nominal mission conditions shall be  considered for the duration of the mission </a:t>
            </a:r>
            <a:r>
              <a:rPr lang="en-GB" u="sng" dirty="0" smtClean="0"/>
              <a:t>excluding unrealistic  worse cases</a:t>
            </a:r>
            <a:r>
              <a:rPr lang="en-GB" dirty="0" smtClean="0"/>
              <a:t>.</a:t>
            </a:r>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7652812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Test conditions</a:t>
            </a:r>
            <a:endParaRPr lang="en-GB" dirty="0"/>
          </a:p>
        </p:txBody>
      </p:sp>
      <p:sp>
        <p:nvSpPr>
          <p:cNvPr id="117763" name="Rectangle 3"/>
          <p:cNvSpPr>
            <a:spLocks noGrp="1" noChangeArrowheads="1"/>
          </p:cNvSpPr>
          <p:nvPr>
            <p:ph type="body" idx="1"/>
          </p:nvPr>
        </p:nvSpPr>
        <p:spPr/>
        <p:txBody>
          <a:bodyPr/>
          <a:lstStyle/>
          <a:p>
            <a:pPr marL="0" indent="0">
              <a:buNone/>
            </a:pPr>
            <a:r>
              <a:rPr lang="en-GB" dirty="0"/>
              <a:t>Calculation of the thermal cycling is  performed applying the modified Coffin-Manson model with an additional time 2 margin  on the result</a:t>
            </a:r>
            <a:r>
              <a:rPr lang="en-GB" dirty="0" smtClean="0"/>
              <a:t>. </a:t>
            </a:r>
          </a:p>
          <a:p>
            <a:pPr marL="0" indent="0">
              <a:buNone/>
            </a:pPr>
            <a:r>
              <a:rPr lang="en-GB" dirty="0" smtClean="0"/>
              <a:t>In case of parts  verified by electrical monitoring (grid array devices) the margin is time 6.</a:t>
            </a:r>
            <a:endParaRPr lang="en-GB" dirty="0"/>
          </a:p>
          <a:p>
            <a:pPr marL="0" indent="0">
              <a:buNone/>
            </a:pPr>
            <a:endParaRPr lang="en-GB" dirty="0" smtClean="0"/>
          </a:p>
          <a:p>
            <a:pPr marL="0" indent="0">
              <a:buNone/>
            </a:pPr>
            <a:endParaRPr lang="en-GB" dirty="0"/>
          </a:p>
        </p:txBody>
      </p:sp>
      <p:graphicFrame>
        <p:nvGraphicFramePr>
          <p:cNvPr id="2" name="Object 1"/>
          <p:cNvGraphicFramePr>
            <a:graphicFrameLocks noChangeAspect="1"/>
          </p:cNvGraphicFramePr>
          <p:nvPr>
            <p:extLst>
              <p:ext uri="{D42A27DB-BD31-4B8C-83A1-F6EECF244321}">
                <p14:modId xmlns:p14="http://schemas.microsoft.com/office/powerpoint/2010/main" val="1259651007"/>
              </p:ext>
            </p:extLst>
          </p:nvPr>
        </p:nvGraphicFramePr>
        <p:xfrm>
          <a:off x="2324100" y="3200400"/>
          <a:ext cx="4298462" cy="1219200"/>
        </p:xfrm>
        <a:graphic>
          <a:graphicData uri="http://schemas.openxmlformats.org/presentationml/2006/ole">
            <mc:AlternateContent xmlns:mc="http://schemas.openxmlformats.org/markup-compatibility/2006">
              <mc:Choice xmlns:v="urn:schemas-microsoft-com:vml" Requires="v">
                <p:oleObj spid="_x0000_s4105" name="Équation" r:id="rId3" imgW="1866600" imgH="520560" progId="Equation.3">
                  <p:embed/>
                </p:oleObj>
              </mc:Choice>
              <mc:Fallback>
                <p:oleObj name="Équation" r:id="rId3" imgW="1866600" imgH="52056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4100" y="3200400"/>
                        <a:ext cx="4298462" cy="1219200"/>
                      </a:xfrm>
                      <a:prstGeom prst="rect">
                        <a:avLst/>
                      </a:prstGeom>
                      <a:solidFill>
                        <a:srgbClr val="FFFFFF"/>
                      </a:solidFill>
                      <a:ln w="9525">
                        <a:solidFill>
                          <a:srgbClr val="000000"/>
                        </a:solidFill>
                        <a:miter lim="800000"/>
                        <a:headEnd/>
                        <a:tailEnd/>
                      </a:ln>
                      <a:effectLst/>
                    </p:spPr>
                  </p:pic>
                </p:oleObj>
              </mc:Fallback>
            </mc:AlternateContent>
          </a:graphicData>
        </a:graphic>
      </p:graphicFrame>
    </p:spTree>
    <p:extLst>
      <p:ext uri="{BB962C8B-B14F-4D97-AF65-F5344CB8AC3E}">
        <p14:creationId xmlns:p14="http://schemas.microsoft.com/office/powerpoint/2010/main" val="21043396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25475" y="379076"/>
            <a:ext cx="5465763" cy="430887"/>
          </a:xfrm>
        </p:spPr>
        <p:txBody>
          <a:bodyPr/>
          <a:lstStyle/>
          <a:p>
            <a:r>
              <a:rPr lang="en-GB" dirty="0" smtClean="0"/>
              <a:t>Typical failures  on critical devices</a:t>
            </a:r>
            <a:endParaRPr lang="en-GB" dirty="0"/>
          </a:p>
        </p:txBody>
      </p:sp>
      <p:sp>
        <p:nvSpPr>
          <p:cNvPr id="3" name="Content Placeholder 2"/>
          <p:cNvSpPr>
            <a:spLocks noGrp="1"/>
          </p:cNvSpPr>
          <p:nvPr>
            <p:ph idx="1"/>
          </p:nvPr>
        </p:nvSpPr>
        <p:spPr/>
        <p:txBody>
          <a:bodyPr/>
          <a:lstStyle/>
          <a:p>
            <a:pPr marL="0" indent="0">
              <a:buNone/>
            </a:pPr>
            <a:r>
              <a:rPr lang="en-US" dirty="0" smtClean="0"/>
              <a:t> Project level  verifications are  often applied  following failures  in the frame of general verifications.</a:t>
            </a:r>
          </a:p>
          <a:p>
            <a:pPr marL="0" indent="0">
              <a:buNone/>
            </a:pPr>
            <a:endParaRPr lang="en-US" dirty="0" smtClean="0"/>
          </a:p>
          <a:p>
            <a:pPr marL="0" indent="0">
              <a:buNone/>
            </a:pPr>
            <a:r>
              <a:rPr lang="en-US" dirty="0" smtClean="0"/>
              <a:t>Project level verification are also considered   as  risk mitigation exercise run in parallel to the general verification. In this  case   it is  normally focused to the “critical” devices  identified  in the  ESA memo </a:t>
            </a:r>
          </a:p>
          <a:p>
            <a:pPr marL="0" indent="0">
              <a:buNone/>
            </a:pPr>
            <a:r>
              <a:rPr lang="en-US" dirty="0" smtClean="0"/>
              <a:t>TEC-QT-2012/206/CV</a:t>
            </a:r>
            <a:endParaRPr lang="en-US" dirty="0"/>
          </a:p>
          <a:p>
            <a:pPr marL="0" indent="0">
              <a:buNone/>
            </a:pPr>
            <a:endParaRPr lang="en-US" dirty="0"/>
          </a:p>
        </p:txBody>
      </p:sp>
    </p:spTree>
    <p:extLst>
      <p:ext uri="{BB962C8B-B14F-4D97-AF65-F5344CB8AC3E}">
        <p14:creationId xmlns:p14="http://schemas.microsoft.com/office/powerpoint/2010/main" val="11661835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Chip  Resistors </a:t>
            </a:r>
            <a:endParaRPr lang="en-GB" dirty="0"/>
          </a:p>
        </p:txBody>
      </p:sp>
      <p:sp>
        <p:nvSpPr>
          <p:cNvPr id="3" name="Content Placeholder 2"/>
          <p:cNvSpPr>
            <a:spLocks noGrp="1"/>
          </p:cNvSpPr>
          <p:nvPr>
            <p:ph idx="1"/>
          </p:nvPr>
        </p:nvSpPr>
        <p:spPr/>
        <p:txBody>
          <a:bodyPr/>
          <a:lstStyle/>
          <a:p>
            <a:pPr marL="0" indent="0">
              <a:buNone/>
            </a:pPr>
            <a:r>
              <a:rPr lang="en-US" dirty="0" smtClean="0"/>
              <a:t>Device  type: Chip resistors (R1206, R2010 R2512)</a:t>
            </a:r>
          </a:p>
          <a:p>
            <a:pPr marL="0" indent="0">
              <a:buNone/>
            </a:pPr>
            <a:r>
              <a:rPr lang="en-US" dirty="0" smtClean="0"/>
              <a:t>Type of failure:  Cracks in solder joints</a:t>
            </a:r>
          </a:p>
          <a:p>
            <a:pPr marL="0" indent="0">
              <a:buNone/>
            </a:pPr>
            <a:endParaRPr lang="en-US" dirty="0"/>
          </a:p>
          <a:p>
            <a:pPr marL="0" indent="0">
              <a:buNone/>
            </a:pPr>
            <a:endParaRPr lang="en-US" dirty="0"/>
          </a:p>
        </p:txBody>
      </p:sp>
      <p:pic>
        <p:nvPicPr>
          <p:cNvPr id="5" name="Picture 8" descr="G:\2009-12-755 das\notconformalcoated\2\500tc\14nux20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3573" y="2536817"/>
            <a:ext cx="4648665" cy="3486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27707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Ceramic chip capacitors</a:t>
            </a:r>
            <a:endParaRPr lang="en-GB" dirty="0"/>
          </a:p>
        </p:txBody>
      </p:sp>
      <p:sp>
        <p:nvSpPr>
          <p:cNvPr id="3" name="Content Placeholder 2"/>
          <p:cNvSpPr>
            <a:spLocks noGrp="1"/>
          </p:cNvSpPr>
          <p:nvPr>
            <p:ph idx="1"/>
          </p:nvPr>
        </p:nvSpPr>
        <p:spPr/>
        <p:txBody>
          <a:bodyPr/>
          <a:lstStyle/>
          <a:p>
            <a:pPr marL="0" indent="0">
              <a:buNone/>
            </a:pPr>
            <a:r>
              <a:rPr lang="en-US" dirty="0"/>
              <a:t>Device  type: Chip </a:t>
            </a:r>
            <a:r>
              <a:rPr lang="en-US" dirty="0" smtClean="0"/>
              <a:t>capacitors</a:t>
            </a:r>
            <a:endParaRPr lang="en-US" dirty="0"/>
          </a:p>
          <a:p>
            <a:pPr marL="0" indent="0">
              <a:buNone/>
            </a:pPr>
            <a:r>
              <a:rPr lang="en-US" dirty="0"/>
              <a:t>Type of failure:  Cracks in </a:t>
            </a:r>
            <a:r>
              <a:rPr lang="en-US" dirty="0" smtClean="0"/>
              <a:t>the ceramic</a:t>
            </a:r>
            <a:endParaRPr lang="en-US" dirty="0"/>
          </a:p>
          <a:p>
            <a:endParaRPr lang="en-US" dirty="0" smtClean="0"/>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700" y="2622233"/>
            <a:ext cx="6925628" cy="2657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96976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LCCs</a:t>
            </a:r>
            <a:endParaRPr lang="en-GB" dirty="0"/>
          </a:p>
        </p:txBody>
      </p:sp>
      <p:sp>
        <p:nvSpPr>
          <p:cNvPr id="3" name="Content Placeholder 2"/>
          <p:cNvSpPr>
            <a:spLocks noGrp="1"/>
          </p:cNvSpPr>
          <p:nvPr>
            <p:ph idx="1"/>
          </p:nvPr>
        </p:nvSpPr>
        <p:spPr/>
        <p:txBody>
          <a:bodyPr/>
          <a:lstStyle/>
          <a:p>
            <a:pPr marL="0" indent="0">
              <a:buNone/>
            </a:pPr>
            <a:r>
              <a:rPr lang="en-US" dirty="0"/>
              <a:t>Device  type: </a:t>
            </a:r>
            <a:r>
              <a:rPr lang="en-US" dirty="0" smtClean="0"/>
              <a:t>LCCs, all sizes</a:t>
            </a:r>
            <a:endParaRPr lang="en-US" dirty="0"/>
          </a:p>
          <a:p>
            <a:pPr marL="0" indent="0">
              <a:buNone/>
            </a:pPr>
            <a:r>
              <a:rPr lang="en-US" dirty="0"/>
              <a:t>Type of failure:  Cracks in solder joints</a:t>
            </a:r>
          </a:p>
          <a:p>
            <a:pPr marL="0" indent="0">
              <a:buNone/>
            </a:pPr>
            <a:endParaRPr lang="en-US" dirty="0"/>
          </a:p>
        </p:txBody>
      </p:sp>
      <p:pic>
        <p:nvPicPr>
          <p:cNvPr id="5" name="Picture 9" descr="G:\2008-03-549 galileo smd\board2\3\3d\12ftrepolx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590800"/>
            <a:ext cx="39306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descr="G:\2008-03-549 galileo smd\board2\3\3d\TOTX5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6800" y="2688431"/>
            <a:ext cx="4021138"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8134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CWR 06</a:t>
            </a:r>
            <a:endParaRPr lang="en-GB" dirty="0"/>
          </a:p>
        </p:txBody>
      </p:sp>
      <p:sp>
        <p:nvSpPr>
          <p:cNvPr id="3" name="Content Placeholder 2"/>
          <p:cNvSpPr>
            <a:spLocks noGrp="1"/>
          </p:cNvSpPr>
          <p:nvPr>
            <p:ph idx="1"/>
          </p:nvPr>
        </p:nvSpPr>
        <p:spPr/>
        <p:txBody>
          <a:bodyPr/>
          <a:lstStyle/>
          <a:p>
            <a:pPr marL="0" indent="0">
              <a:buNone/>
            </a:pPr>
            <a:r>
              <a:rPr lang="en-US" dirty="0"/>
              <a:t>Device  type: </a:t>
            </a:r>
            <a:r>
              <a:rPr lang="en-US" dirty="0" smtClean="0"/>
              <a:t>Tantalum capacitors CWR 06</a:t>
            </a:r>
            <a:endParaRPr lang="en-US" dirty="0"/>
          </a:p>
          <a:p>
            <a:pPr marL="0" indent="0">
              <a:buNone/>
            </a:pPr>
            <a:r>
              <a:rPr lang="en-US" dirty="0"/>
              <a:t>Type of failure:  Cracks in </a:t>
            </a:r>
            <a:r>
              <a:rPr lang="en-US" dirty="0" smtClean="0"/>
              <a:t>conductive adhesive in the device.</a:t>
            </a:r>
            <a:endParaRPr lang="en-US" dirty="0"/>
          </a:p>
          <a:p>
            <a:endParaRPr lang="en-US" dirty="0"/>
          </a:p>
        </p:txBody>
      </p:sp>
      <p:pic>
        <p:nvPicPr>
          <p:cNvPr id="5" name="Picture 7" descr="2nddevicex1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3738" y="1457324"/>
            <a:ext cx="1469692" cy="44053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x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0400" y="2524125"/>
            <a:ext cx="4054475" cy="30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5822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SMD 05, 1, 2,5</a:t>
            </a:r>
            <a:endParaRPr lang="en-GB" dirty="0"/>
          </a:p>
        </p:txBody>
      </p:sp>
      <p:sp>
        <p:nvSpPr>
          <p:cNvPr id="3" name="Content Placeholder 2"/>
          <p:cNvSpPr>
            <a:spLocks noGrp="1"/>
          </p:cNvSpPr>
          <p:nvPr>
            <p:ph idx="1"/>
          </p:nvPr>
        </p:nvSpPr>
        <p:spPr/>
        <p:txBody>
          <a:bodyPr/>
          <a:lstStyle/>
          <a:p>
            <a:pPr marL="0" indent="0">
              <a:buNone/>
            </a:pPr>
            <a:r>
              <a:rPr lang="en-US" dirty="0"/>
              <a:t>Device  type: </a:t>
            </a:r>
            <a:r>
              <a:rPr lang="en-US" dirty="0" smtClean="0"/>
              <a:t>SMD05, SMD1 SMD2 SMD5 ..</a:t>
            </a:r>
            <a:endParaRPr lang="en-US" dirty="0"/>
          </a:p>
          <a:p>
            <a:pPr marL="0" indent="0">
              <a:buNone/>
            </a:pPr>
            <a:r>
              <a:rPr lang="en-US" dirty="0"/>
              <a:t>Type of failure:  Cracks in </a:t>
            </a:r>
            <a:r>
              <a:rPr lang="en-US" dirty="0" smtClean="0"/>
              <a:t>the ceramic package</a:t>
            </a:r>
            <a:endParaRPr lang="en-US" dirty="0"/>
          </a:p>
          <a:p>
            <a:endParaRPr lang="en-US" dirty="0"/>
          </a:p>
        </p:txBody>
      </p:sp>
      <p:pic>
        <p:nvPicPr>
          <p:cNvPr id="5" name="Picture 8" descr="U10crackC"/>
          <p:cNvPicPr>
            <a:picLocks noChangeAspect="1" noChangeArrowheads="1"/>
          </p:cNvPicPr>
          <p:nvPr/>
        </p:nvPicPr>
        <p:blipFill rotWithShape="1">
          <a:blip r:embed="rId2">
            <a:extLst>
              <a:ext uri="{28A0092B-C50C-407E-A947-70E740481C1C}">
                <a14:useLocalDpi xmlns:a14="http://schemas.microsoft.com/office/drawing/2010/main" val="0"/>
              </a:ext>
            </a:extLst>
          </a:blip>
          <a:srcRect l="10393" t="13888" r="20220"/>
          <a:stretch/>
        </p:blipFill>
        <p:spPr bwMode="auto">
          <a:xfrm>
            <a:off x="400050" y="2535631"/>
            <a:ext cx="3962400" cy="36667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descr="U10ax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2538" y="2881313"/>
            <a:ext cx="3074987"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11975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JLCC4 </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8" y="6138861"/>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lstStyle/>
          <a:p>
            <a:pPr marL="0" indent="0">
              <a:buNone/>
            </a:pPr>
            <a:r>
              <a:rPr lang="en-US" dirty="0"/>
              <a:t>Device  type: </a:t>
            </a:r>
            <a:r>
              <a:rPr lang="en-US" dirty="0" smtClean="0"/>
              <a:t>JLCC4</a:t>
            </a:r>
            <a:endParaRPr lang="en-US" dirty="0"/>
          </a:p>
          <a:p>
            <a:pPr marL="0" indent="0">
              <a:buNone/>
            </a:pPr>
            <a:r>
              <a:rPr lang="en-US" dirty="0"/>
              <a:t>Type of failure:  Cracks in the </a:t>
            </a:r>
            <a:r>
              <a:rPr lang="en-US" dirty="0" smtClean="0"/>
              <a:t>solder joint</a:t>
            </a:r>
            <a:endParaRPr lang="en-US" dirty="0"/>
          </a:p>
          <a:p>
            <a:pPr marL="0" indent="0">
              <a:buNone/>
            </a:pPr>
            <a:endParaRPr lang="en-US" dirty="0"/>
          </a:p>
        </p:txBody>
      </p:sp>
      <p:pic>
        <p:nvPicPr>
          <p:cNvPr id="5" name="Picture 4" descr="G:\2009-12-755 das\conformalcoated\3\500tc\micro\14npx50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7924" y="2744348"/>
            <a:ext cx="4012426" cy="300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68832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TSOP </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838" y="6141239"/>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lstStyle/>
          <a:p>
            <a:pPr marL="0" indent="0">
              <a:buNone/>
            </a:pPr>
            <a:r>
              <a:rPr lang="en-US" dirty="0"/>
              <a:t>Device  type: </a:t>
            </a:r>
            <a:r>
              <a:rPr lang="en-US" dirty="0" smtClean="0"/>
              <a:t>TSOP all sizes</a:t>
            </a:r>
            <a:endParaRPr lang="en-US" dirty="0"/>
          </a:p>
          <a:p>
            <a:pPr marL="0" indent="0">
              <a:buNone/>
            </a:pPr>
            <a:r>
              <a:rPr lang="en-US" dirty="0"/>
              <a:t>Type of failure:  Cracks in the </a:t>
            </a:r>
            <a:r>
              <a:rPr lang="en-US" dirty="0" smtClean="0"/>
              <a:t>solder joint</a:t>
            </a:r>
            <a:endParaRPr lang="en-US" dirty="0"/>
          </a:p>
          <a:p>
            <a:pPr marL="0" indent="0">
              <a:buNone/>
            </a:pPr>
            <a:endParaRPr lang="en-US" dirty="0"/>
          </a:p>
        </p:txBody>
      </p:sp>
      <p:pic>
        <p:nvPicPr>
          <p:cNvPr id="5122" name="Picture 2" descr="18FZ U20 01 x100 Pin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4574" y="2375079"/>
            <a:ext cx="4391025" cy="328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72250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Inductors </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8" y="6129336"/>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lstStyle/>
          <a:p>
            <a:pPr marL="0" indent="0">
              <a:buNone/>
            </a:pPr>
            <a:r>
              <a:rPr lang="en-US" dirty="0"/>
              <a:t>Device  type: </a:t>
            </a:r>
            <a:r>
              <a:rPr lang="en-US" dirty="0" smtClean="0"/>
              <a:t>inductors</a:t>
            </a:r>
            <a:endParaRPr lang="en-US" dirty="0"/>
          </a:p>
          <a:p>
            <a:pPr marL="0" indent="0">
              <a:buNone/>
            </a:pPr>
            <a:r>
              <a:rPr lang="en-US" dirty="0"/>
              <a:t>Type of failure: </a:t>
            </a:r>
            <a:r>
              <a:rPr lang="en-US" dirty="0" smtClean="0"/>
              <a:t>poor wetting due to contamination  from component manufacturing</a:t>
            </a:r>
            <a:endParaRPr lang="en-US" dirty="0"/>
          </a:p>
          <a:p>
            <a:pPr marL="0" indent="0">
              <a:buNone/>
            </a:pPr>
            <a:endParaRPr lang="en-US"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504" y="2920893"/>
            <a:ext cx="2813989" cy="2026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5340" y="2920893"/>
            <a:ext cx="2844260" cy="2026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16388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GB" dirty="0" smtClean="0"/>
              <a:t> </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8" y="6129336"/>
            <a:ext cx="2965547" cy="58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lstStyle/>
          <a:p>
            <a:pPr marL="0" indent="0" algn="ctr">
              <a:buNone/>
            </a:pPr>
            <a:r>
              <a:rPr lang="en-US" sz="2800" b="1" dirty="0" smtClean="0">
                <a:solidFill>
                  <a:srgbClr val="00338D"/>
                </a:solidFill>
              </a:rPr>
              <a:t>Thank  your  for  your  attention</a:t>
            </a:r>
          </a:p>
          <a:p>
            <a:pPr marL="0" indent="0" algn="ctr">
              <a:buNone/>
            </a:pPr>
            <a:endParaRPr lang="en-US" sz="2800" b="1" dirty="0">
              <a:solidFill>
                <a:srgbClr val="00338D"/>
              </a:solidFill>
            </a:endParaRPr>
          </a:p>
          <a:p>
            <a:pPr marL="0" indent="0" algn="ctr">
              <a:buNone/>
            </a:pPr>
            <a:endParaRPr lang="en-US" sz="2800" b="1" dirty="0" smtClean="0">
              <a:solidFill>
                <a:srgbClr val="00338D"/>
              </a:solidFill>
            </a:endParaRPr>
          </a:p>
          <a:p>
            <a:pPr marL="0" indent="0" algn="ctr">
              <a:buNone/>
            </a:pPr>
            <a:r>
              <a:rPr lang="en-US" sz="2800" b="1" dirty="0" smtClean="0">
                <a:solidFill>
                  <a:srgbClr val="00338D"/>
                </a:solidFill>
              </a:rPr>
              <a:t>Any  Question?</a:t>
            </a:r>
            <a:endParaRPr lang="en-US" sz="2800" b="1" dirty="0">
              <a:solidFill>
                <a:srgbClr val="00338D"/>
              </a:solidFill>
            </a:endParaRPr>
          </a:p>
        </p:txBody>
      </p:sp>
    </p:spTree>
    <p:extLst>
      <p:ext uri="{BB962C8B-B14F-4D97-AF65-F5344CB8AC3E}">
        <p14:creationId xmlns:p14="http://schemas.microsoft.com/office/powerpoint/2010/main" val="2172080534"/>
      </p:ext>
    </p:extLst>
  </p:cSld>
  <p:clrMapOvr>
    <a:masterClrMapping/>
  </p:clrMapOvr>
  <p:timing>
    <p:tnLst>
      <p:par>
        <p:cTn id="1" dur="indefinite" restart="never" nodeType="tmRoot"/>
      </p:par>
    </p:tnLst>
  </p:timing>
</p:sld>
</file>

<file path=ppt/theme/theme1.xml><?xml version="1.0" encoding="utf-8"?>
<a:theme xmlns:a="http://schemas.openxmlformats.org/drawingml/2006/main" name="ESA Presentation">
  <a:themeElements>
    <a:clrScheme name="Esa presentation 7">
      <a:dk1>
        <a:srgbClr val="000000"/>
      </a:dk1>
      <a:lt1>
        <a:srgbClr val="FFFFFF"/>
      </a:lt1>
      <a:dk2>
        <a:srgbClr val="747678"/>
      </a:dk2>
      <a:lt2>
        <a:srgbClr val="4D4F53"/>
      </a:lt2>
      <a:accent1>
        <a:srgbClr val="0098DB"/>
      </a:accent1>
      <a:accent2>
        <a:srgbClr val="D5D6D2"/>
      </a:accent2>
      <a:accent3>
        <a:srgbClr val="FFFFFF"/>
      </a:accent3>
      <a:accent4>
        <a:srgbClr val="000000"/>
      </a:accent4>
      <a:accent5>
        <a:srgbClr val="AACAEA"/>
      </a:accent5>
      <a:accent6>
        <a:srgbClr val="C1C2BE"/>
      </a:accent6>
      <a:hlink>
        <a:srgbClr val="8B8D8E"/>
      </a:hlink>
      <a:folHlink>
        <a:srgbClr val="9A9B9C"/>
      </a:folHlink>
    </a:clrScheme>
    <a:fontScheme name="Esa presentatio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sa presentation 1">
        <a:dk1>
          <a:srgbClr val="4D4F53"/>
        </a:dk1>
        <a:lt1>
          <a:srgbClr val="FFFFFF"/>
        </a:lt1>
        <a:dk2>
          <a:srgbClr val="D0103A"/>
        </a:dk2>
        <a:lt2>
          <a:srgbClr val="000000"/>
        </a:lt2>
        <a:accent1>
          <a:srgbClr val="00338D"/>
        </a:accent1>
        <a:accent2>
          <a:srgbClr val="008542"/>
        </a:accent2>
        <a:accent3>
          <a:srgbClr val="FFFFFF"/>
        </a:accent3>
        <a:accent4>
          <a:srgbClr val="404246"/>
        </a:accent4>
        <a:accent5>
          <a:srgbClr val="AAADC5"/>
        </a:accent5>
        <a:accent6>
          <a:srgbClr val="00783B"/>
        </a:accent6>
        <a:hlink>
          <a:srgbClr val="E37222"/>
        </a:hlink>
        <a:folHlink>
          <a:srgbClr val="0098DB"/>
        </a:folHlink>
      </a:clrScheme>
      <a:clrMap bg1="lt1" tx1="dk1" bg2="lt2" tx2="dk2" accent1="accent1" accent2="accent2" accent3="accent3" accent4="accent4" accent5="accent5" accent6="accent6" hlink="hlink" folHlink="folHlink"/>
    </a:extraClrScheme>
    <a:extraClrScheme>
      <a:clrScheme name="Esa presentation 2">
        <a:dk1>
          <a:srgbClr val="4D4F53"/>
        </a:dk1>
        <a:lt1>
          <a:srgbClr val="FFFFFF"/>
        </a:lt1>
        <a:dk2>
          <a:srgbClr val="D0103A"/>
        </a:dk2>
        <a:lt2>
          <a:srgbClr val="000000"/>
        </a:lt2>
        <a:accent1>
          <a:srgbClr val="0098DB"/>
        </a:accent1>
        <a:accent2>
          <a:srgbClr val="008542"/>
        </a:accent2>
        <a:accent3>
          <a:srgbClr val="FFFFFF"/>
        </a:accent3>
        <a:accent4>
          <a:srgbClr val="404246"/>
        </a:accent4>
        <a:accent5>
          <a:srgbClr val="AACAEA"/>
        </a:accent5>
        <a:accent6>
          <a:srgbClr val="00783B"/>
        </a:accent6>
        <a:hlink>
          <a:srgbClr val="E37222"/>
        </a:hlink>
        <a:folHlink>
          <a:srgbClr val="00338D"/>
        </a:folHlink>
      </a:clrScheme>
      <a:clrMap bg1="lt1" tx1="dk1" bg2="lt2" tx2="dk2" accent1="accent1" accent2="accent2" accent3="accent3" accent4="accent4" accent5="accent5" accent6="accent6" hlink="hlink" folHlink="folHlink"/>
    </a:extraClrScheme>
    <a:extraClrScheme>
      <a:clrScheme name="Esa presentation 3">
        <a:dk1>
          <a:srgbClr val="4D4F53"/>
        </a:dk1>
        <a:lt1>
          <a:srgbClr val="FFFFFF"/>
        </a:lt1>
        <a:dk2>
          <a:srgbClr val="D0103A"/>
        </a:dk2>
        <a:lt2>
          <a:srgbClr val="000000"/>
        </a:lt2>
        <a:accent1>
          <a:srgbClr val="008542"/>
        </a:accent1>
        <a:accent2>
          <a:srgbClr val="003397"/>
        </a:accent2>
        <a:accent3>
          <a:srgbClr val="FFFFFF"/>
        </a:accent3>
        <a:accent4>
          <a:srgbClr val="404246"/>
        </a:accent4>
        <a:accent5>
          <a:srgbClr val="AAC2B0"/>
        </a:accent5>
        <a:accent6>
          <a:srgbClr val="002D88"/>
        </a:accent6>
        <a:hlink>
          <a:srgbClr val="E37222"/>
        </a:hlink>
        <a:folHlink>
          <a:srgbClr val="0098DB"/>
        </a:folHlink>
      </a:clrScheme>
      <a:clrMap bg1="lt1" tx1="dk1" bg2="lt2" tx2="dk2" accent1="accent1" accent2="accent2" accent3="accent3" accent4="accent4" accent5="accent5" accent6="accent6" hlink="hlink" folHlink="folHlink"/>
    </a:extraClrScheme>
    <a:extraClrScheme>
      <a:clrScheme name="Esa presentation 4">
        <a:dk1>
          <a:srgbClr val="4D4F53"/>
        </a:dk1>
        <a:lt1>
          <a:srgbClr val="FFFFFF"/>
        </a:lt1>
        <a:dk2>
          <a:srgbClr val="D0103A"/>
        </a:dk2>
        <a:lt2>
          <a:srgbClr val="000000"/>
        </a:lt2>
        <a:accent1>
          <a:srgbClr val="E37222"/>
        </a:accent1>
        <a:accent2>
          <a:srgbClr val="008542"/>
        </a:accent2>
        <a:accent3>
          <a:srgbClr val="FFFFFF"/>
        </a:accent3>
        <a:accent4>
          <a:srgbClr val="404246"/>
        </a:accent4>
        <a:accent5>
          <a:srgbClr val="EFBCAB"/>
        </a:accent5>
        <a:accent6>
          <a:srgbClr val="00783B"/>
        </a:accent6>
        <a:hlink>
          <a:srgbClr val="00338D"/>
        </a:hlink>
        <a:folHlink>
          <a:srgbClr val="0098DB"/>
        </a:folHlink>
      </a:clrScheme>
      <a:clrMap bg1="lt1" tx1="dk1" bg2="lt2" tx2="dk2" accent1="accent1" accent2="accent2" accent3="accent3" accent4="accent4" accent5="accent5" accent6="accent6" hlink="hlink" folHlink="folHlink"/>
    </a:extraClrScheme>
    <a:extraClrScheme>
      <a:clrScheme name="Esa presentation 5">
        <a:dk1>
          <a:srgbClr val="4D4F53"/>
        </a:dk1>
        <a:lt1>
          <a:srgbClr val="FFFFFF"/>
        </a:lt1>
        <a:dk2>
          <a:srgbClr val="00338D"/>
        </a:dk2>
        <a:lt2>
          <a:srgbClr val="000000"/>
        </a:lt2>
        <a:accent1>
          <a:srgbClr val="D0103A"/>
        </a:accent1>
        <a:accent2>
          <a:srgbClr val="008542"/>
        </a:accent2>
        <a:accent3>
          <a:srgbClr val="FFFFFF"/>
        </a:accent3>
        <a:accent4>
          <a:srgbClr val="404246"/>
        </a:accent4>
        <a:accent5>
          <a:srgbClr val="E4AAAE"/>
        </a:accent5>
        <a:accent6>
          <a:srgbClr val="00783B"/>
        </a:accent6>
        <a:hlink>
          <a:srgbClr val="E37222"/>
        </a:hlink>
        <a:folHlink>
          <a:srgbClr val="0098DB"/>
        </a:folHlink>
      </a:clrScheme>
      <a:clrMap bg1="lt1" tx1="dk1" bg2="lt2" tx2="dk2" accent1="accent1" accent2="accent2" accent3="accent3" accent4="accent4" accent5="accent5" accent6="accent6" hlink="hlink" folHlink="folHlink"/>
    </a:extraClrScheme>
    <a:extraClrScheme>
      <a:clrScheme name="Esa presentation 6">
        <a:dk1>
          <a:srgbClr val="000000"/>
        </a:dk1>
        <a:lt1>
          <a:srgbClr val="FFFFFF"/>
        </a:lt1>
        <a:dk2>
          <a:srgbClr val="747678"/>
        </a:dk2>
        <a:lt2>
          <a:srgbClr val="4D4F53"/>
        </a:lt2>
        <a:accent1>
          <a:srgbClr val="00338D"/>
        </a:accent1>
        <a:accent2>
          <a:srgbClr val="D5D6D2"/>
        </a:accent2>
        <a:accent3>
          <a:srgbClr val="FFFFFF"/>
        </a:accent3>
        <a:accent4>
          <a:srgbClr val="000000"/>
        </a:accent4>
        <a:accent5>
          <a:srgbClr val="AAADC5"/>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
      <a:clrScheme name="Esa presentation 7">
        <a:dk1>
          <a:srgbClr val="000000"/>
        </a:dk1>
        <a:lt1>
          <a:srgbClr val="FFFFFF"/>
        </a:lt1>
        <a:dk2>
          <a:srgbClr val="747678"/>
        </a:dk2>
        <a:lt2>
          <a:srgbClr val="4D4F53"/>
        </a:lt2>
        <a:accent1>
          <a:srgbClr val="0098DB"/>
        </a:accent1>
        <a:accent2>
          <a:srgbClr val="D5D6D2"/>
        </a:accent2>
        <a:accent3>
          <a:srgbClr val="FFFFFF"/>
        </a:accent3>
        <a:accent4>
          <a:srgbClr val="000000"/>
        </a:accent4>
        <a:accent5>
          <a:srgbClr val="AACAEA"/>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
      <a:clrScheme name="Esa presentation 8">
        <a:dk1>
          <a:srgbClr val="000000"/>
        </a:dk1>
        <a:lt1>
          <a:srgbClr val="FFFFFF"/>
        </a:lt1>
        <a:dk2>
          <a:srgbClr val="747678"/>
        </a:dk2>
        <a:lt2>
          <a:srgbClr val="4D4F53"/>
        </a:lt2>
        <a:accent1>
          <a:srgbClr val="008542"/>
        </a:accent1>
        <a:accent2>
          <a:srgbClr val="D5D6D2"/>
        </a:accent2>
        <a:accent3>
          <a:srgbClr val="FFFFFF"/>
        </a:accent3>
        <a:accent4>
          <a:srgbClr val="000000"/>
        </a:accent4>
        <a:accent5>
          <a:srgbClr val="AAC2B0"/>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
      <a:clrScheme name="Esa presentation 9">
        <a:dk1>
          <a:srgbClr val="000000"/>
        </a:dk1>
        <a:lt1>
          <a:srgbClr val="FFFFFF"/>
        </a:lt1>
        <a:dk2>
          <a:srgbClr val="747678"/>
        </a:dk2>
        <a:lt2>
          <a:srgbClr val="4D4F53"/>
        </a:lt2>
        <a:accent1>
          <a:srgbClr val="E37222"/>
        </a:accent1>
        <a:accent2>
          <a:srgbClr val="D5D6D2"/>
        </a:accent2>
        <a:accent3>
          <a:srgbClr val="FFFFFF"/>
        </a:accent3>
        <a:accent4>
          <a:srgbClr val="000000"/>
        </a:accent4>
        <a:accent5>
          <a:srgbClr val="EFBCAB"/>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
      <a:clrScheme name="Esa presentation 10">
        <a:dk1>
          <a:srgbClr val="000000"/>
        </a:dk1>
        <a:lt1>
          <a:srgbClr val="FFFFFF"/>
        </a:lt1>
        <a:dk2>
          <a:srgbClr val="747678"/>
        </a:dk2>
        <a:lt2>
          <a:srgbClr val="4D4F53"/>
        </a:lt2>
        <a:accent1>
          <a:srgbClr val="D0103A"/>
        </a:accent1>
        <a:accent2>
          <a:srgbClr val="D5D6D2"/>
        </a:accent2>
        <a:accent3>
          <a:srgbClr val="FFFFFF"/>
        </a:accent3>
        <a:accent4>
          <a:srgbClr val="000000"/>
        </a:accent4>
        <a:accent5>
          <a:srgbClr val="E4AAAE"/>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
      <a:clrScheme name="Esa presentation 11">
        <a:dk1>
          <a:srgbClr val="000000"/>
        </a:dk1>
        <a:lt1>
          <a:srgbClr val="FFFFFF"/>
        </a:lt1>
        <a:dk2>
          <a:srgbClr val="747678"/>
        </a:dk2>
        <a:lt2>
          <a:srgbClr val="4D4F53"/>
        </a:lt2>
        <a:accent1>
          <a:srgbClr val="8B8D8E"/>
        </a:accent1>
        <a:accent2>
          <a:srgbClr val="D5D6D2"/>
        </a:accent2>
        <a:accent3>
          <a:srgbClr val="FFFFFF"/>
        </a:accent3>
        <a:accent4>
          <a:srgbClr val="000000"/>
        </a:accent4>
        <a:accent5>
          <a:srgbClr val="C4C5C6"/>
        </a:accent5>
        <a:accent6>
          <a:srgbClr val="C1C2BE"/>
        </a:accent6>
        <a:hlink>
          <a:srgbClr val="8B8D8E"/>
        </a:hlink>
        <a:folHlink>
          <a:srgbClr val="9A9B9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ESA Presentation</Template>
  <TotalTime>0</TotalTime>
  <Words>595</Words>
  <Application>Microsoft Office PowerPoint</Application>
  <PresentationFormat>On-screen Show (4:3)</PresentationFormat>
  <Paragraphs>89</Paragraphs>
  <Slides>18</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18</vt:i4>
      </vt:variant>
    </vt:vector>
  </HeadingPairs>
  <TitlesOfParts>
    <vt:vector size="21" baseType="lpstr">
      <vt:lpstr>ESA Presentation</vt:lpstr>
      <vt:lpstr>Acrobat Document</vt:lpstr>
      <vt:lpstr>Équation</vt:lpstr>
      <vt:lpstr>ESA approach to project level verification of soldering assembly  G. Corocher (TEC-QTM) Noordwijk 22/5/2014</vt:lpstr>
      <vt:lpstr>ECSS-ST-Q-70-38-C</vt:lpstr>
      <vt:lpstr>Project level  verification</vt:lpstr>
      <vt:lpstr>When can it be applied?</vt:lpstr>
      <vt:lpstr>When  can it be applied?</vt:lpstr>
      <vt:lpstr>Test conditions….</vt:lpstr>
      <vt:lpstr>Test conditions</vt:lpstr>
      <vt:lpstr>Test conditions</vt:lpstr>
      <vt:lpstr>Typical failures  on critical devices</vt:lpstr>
      <vt:lpstr>Chip  Resistors </vt:lpstr>
      <vt:lpstr>Ceramic chip capacitors</vt:lpstr>
      <vt:lpstr>LCCs</vt:lpstr>
      <vt:lpstr>CWR 06</vt:lpstr>
      <vt:lpstr>SMD 05, 1, 2,5</vt:lpstr>
      <vt:lpstr>JLCC4 </vt:lpstr>
      <vt:lpstr>TSOP </vt:lpstr>
      <vt:lpstr>Inductors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 approach to project level verification of soldering assembly  G. Corocher (TEC-QTM) Noordwijk 22/5/2014</dc:title>
  <dc:creator>Gianni Corocher</dc:creator>
  <cp:lastModifiedBy>Gianni Corocher</cp:lastModifiedBy>
  <cp:revision>23</cp:revision>
  <cp:lastPrinted>2008-08-26T16:26:23Z</cp:lastPrinted>
  <dcterms:created xsi:type="dcterms:W3CDTF">2014-05-19T20:19:32Z</dcterms:created>
  <dcterms:modified xsi:type="dcterms:W3CDTF">2014-05-21T13:20:50Z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Title">
    <vt:lpwstr>ESA Presentation</vt:lpwstr>
  </property>
  <property fmtid="{D5CDD505-2E9C-101B-9397-08002B2CF9AE}" pid="3" name="PSubtitle">
    <vt:lpwstr>ESA Presentation</vt:lpwstr>
  </property>
  <property fmtid="{D5CDD505-2E9C-101B-9397-08002B2CF9AE}" pid="4" name="PAuthor">
    <vt:lpwstr/>
  </property>
  <property fmtid="{D5CDD505-2E9C-101B-9397-08002B2CF9AE}" pid="5" name="PPlace">
    <vt:lpwstr/>
  </property>
  <property fmtid="{D5CDD505-2E9C-101B-9397-08002B2CF9AE}" pid="6" name="PDate">
    <vt:lpwstr>DD/MM/YYYY</vt:lpwstr>
  </property>
  <property fmtid="{D5CDD505-2E9C-101B-9397-08002B2CF9AE}" pid="7" name="PProgramme">
    <vt:lpwstr/>
  </property>
  <property fmtid="{D5CDD505-2E9C-101B-9397-08002B2CF9AE}" pid="8" name="PEmail">
    <vt:lpwstr/>
  </property>
  <property fmtid="{D5CDD505-2E9C-101B-9397-08002B2CF9AE}" pid="9" name="PClassification">
    <vt:lpwstr>ESA UNCLASSIFIED – For Official Use</vt:lpwstr>
  </property>
  <property fmtid="{D5CDD505-2E9C-101B-9397-08002B2CF9AE}" pid="10" name="POptionButton1">
    <vt:bool>true</vt:bool>
  </property>
  <property fmtid="{D5CDD505-2E9C-101B-9397-08002B2CF9AE}" pid="11" name="POptionButton2">
    <vt:bool>false</vt:bool>
  </property>
  <property fmtid="{D5CDD505-2E9C-101B-9397-08002B2CF9AE}" pid="12" name="ESAVersion">
    <vt:lpwstr>4GV1.0</vt:lpwstr>
  </property>
  <property fmtid="{D5CDD505-2E9C-101B-9397-08002B2CF9AE}" pid="13" name="ShowESADialog1">
    <vt:bool>true</vt:bool>
  </property>
</Properties>
</file>